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779" r:id="rId1"/>
    <p:sldMasterId id="2147484791" r:id="rId2"/>
    <p:sldMasterId id="2147484793" r:id="rId3"/>
  </p:sldMasterIdLst>
  <p:notesMasterIdLst>
    <p:notesMasterId r:id="rId20"/>
  </p:notesMasterIdLst>
  <p:sldIdLst>
    <p:sldId id="415" r:id="rId4"/>
    <p:sldId id="385" r:id="rId5"/>
    <p:sldId id="416" r:id="rId6"/>
    <p:sldId id="417" r:id="rId7"/>
    <p:sldId id="418" r:id="rId8"/>
    <p:sldId id="419" r:id="rId9"/>
    <p:sldId id="428" r:id="rId10"/>
    <p:sldId id="421" r:id="rId11"/>
    <p:sldId id="406" r:id="rId12"/>
    <p:sldId id="422" r:id="rId13"/>
    <p:sldId id="408" r:id="rId14"/>
    <p:sldId id="410" r:id="rId15"/>
    <p:sldId id="426" r:id="rId16"/>
    <p:sldId id="427" r:id="rId17"/>
    <p:sldId id="425" r:id="rId18"/>
    <p:sldId id="267"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Futura PT Book" panose="020B0502020204020303" pitchFamily="34" charset="0"/>
      <p:regular r:id="rId27"/>
    </p:embeddedFont>
    <p:embeddedFont>
      <p:font typeface="Futura PT Demi" panose="020B0702020204020303" pitchFamily="34" charset="0"/>
      <p:regular r:id="rId28"/>
    </p:embeddedFont>
    <p:embeddedFont>
      <p:font typeface="Futura PT Heavy" panose="020B0802020204020303" pitchFamily="34" charset="0"/>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A2C237-C6B9-4444-BE20-750AF7488A3C}">
          <p14:sldIdLst>
            <p14:sldId id="415"/>
            <p14:sldId id="385"/>
            <p14:sldId id="416"/>
            <p14:sldId id="417"/>
            <p14:sldId id="418"/>
            <p14:sldId id="419"/>
            <p14:sldId id="428"/>
            <p14:sldId id="421"/>
            <p14:sldId id="406"/>
            <p14:sldId id="422"/>
            <p14:sldId id="408"/>
            <p14:sldId id="410"/>
            <p14:sldId id="426"/>
            <p14:sldId id="427"/>
            <p14:sldId id="425"/>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BBD"/>
    <a:srgbClr val="77C2E8"/>
    <a:srgbClr val="6BCEFF"/>
    <a:srgbClr val="6BD4F5"/>
    <a:srgbClr val="008B00"/>
    <a:srgbClr val="99FF66"/>
    <a:srgbClr val="083763"/>
    <a:srgbClr val="FCAAAA"/>
    <a:srgbClr val="5EAE65"/>
    <a:srgbClr val="FCA1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11" autoAdjust="0"/>
    <p:restoredTop sz="77387" autoAdjust="0"/>
  </p:normalViewPr>
  <p:slideViewPr>
    <p:cSldViewPr snapToGrid="0">
      <p:cViewPr varScale="1">
        <p:scale>
          <a:sx n="66" d="100"/>
          <a:sy n="66" d="100"/>
        </p:scale>
        <p:origin x="1104" y="43"/>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86D79-9B93-4419-A770-40CD3C3CD39C}" type="datetimeFigureOut">
              <a:rPr lang="en-US" smtClean="0"/>
              <a:t>7/29/2019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8D2E2-17FD-4192-B22E-31545EE329F0}" type="slidenum">
              <a:rPr lang="en-US" smtClean="0"/>
              <a:t>‹#›</a:t>
            </a:fld>
            <a:endParaRPr lang="en-US"/>
          </a:p>
        </p:txBody>
      </p:sp>
    </p:spTree>
    <p:extLst>
      <p:ext uri="{BB962C8B-B14F-4D97-AF65-F5344CB8AC3E}">
        <p14:creationId xmlns:p14="http://schemas.microsoft.com/office/powerpoint/2010/main" val="3810063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ixabay.com/?ref=pexel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Stickleback’s fighting: Dwight Kuhn</a:t>
            </a:r>
          </a:p>
          <a:p>
            <a:r>
              <a:rPr lang="en-US" i="1" dirty="0"/>
              <a:t>Darwin’s Brain Image: Miles </a:t>
            </a:r>
            <a:r>
              <a:rPr lang="en-US" i="1" dirty="0" err="1"/>
              <a:t>Bensky</a:t>
            </a:r>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C3D7E0-1BB8-4359-A960-C7F2F5B44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813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Each fish was subjected to </a:t>
            </a:r>
            <a:r>
              <a:rPr lang="en-US" b="1" dirty="0"/>
              <a:t>2 behavioral trials before</a:t>
            </a:r>
            <a:r>
              <a:rPr lang="en-US" b="0" dirty="0"/>
              <a:t> </a:t>
            </a:r>
            <a:r>
              <a:rPr lang="en-US" b="1" dirty="0"/>
              <a:t>injection</a:t>
            </a:r>
            <a:r>
              <a:rPr lang="en-US" b="0" dirty="0"/>
              <a:t> and </a:t>
            </a:r>
            <a:r>
              <a:rPr lang="en-US" b="1" dirty="0"/>
              <a:t>after</a:t>
            </a:r>
            <a:r>
              <a:rPr lang="en-US" b="0" dirty="0"/>
              <a:t> the construct reached </a:t>
            </a:r>
            <a:r>
              <a:rPr lang="en-US" b="1" dirty="0"/>
              <a:t>peak</a:t>
            </a:r>
            <a:r>
              <a:rPr lang="en-US" b="0" dirty="0"/>
              <a:t> expression. </a:t>
            </a:r>
            <a:r>
              <a:rPr lang="en-US" b="1" dirty="0"/>
              <a:t>Breathing</a:t>
            </a:r>
            <a:r>
              <a:rPr lang="en-US" b="0" dirty="0"/>
              <a:t> rate was taken </a:t>
            </a:r>
            <a:r>
              <a:rPr lang="en-US" b="1" dirty="0"/>
              <a:t>prior</a:t>
            </a:r>
            <a:r>
              <a:rPr lang="en-US" b="0" dirty="0"/>
              <a:t> to each behavioral </a:t>
            </a:r>
            <a:r>
              <a:rPr lang="en-US" b="1" dirty="0"/>
              <a:t>trial</a:t>
            </a:r>
            <a:r>
              <a:rPr lang="en-US" b="0" dirty="0"/>
              <a:t>. Each trial consisted of exposing a </a:t>
            </a:r>
            <a:r>
              <a:rPr lang="en-US" b="1" dirty="0"/>
              <a:t>resident</a:t>
            </a:r>
            <a:r>
              <a:rPr lang="en-US" b="0" dirty="0"/>
              <a:t> male to the </a:t>
            </a:r>
            <a:r>
              <a:rPr lang="en-US" b="1" dirty="0"/>
              <a:t>same</a:t>
            </a:r>
            <a:r>
              <a:rPr lang="en-US" b="0" dirty="0"/>
              <a:t>* intruder and recording the </a:t>
            </a:r>
            <a:r>
              <a:rPr lang="en-US" b="1" dirty="0"/>
              <a:t>resulting 5 minutes</a:t>
            </a:r>
            <a:r>
              <a:rPr lang="en-US" b="0" dirty="0"/>
              <a:t> of behavior. I will </a:t>
            </a:r>
            <a:r>
              <a:rPr lang="en-US" b="1" dirty="0"/>
              <a:t>focus</a:t>
            </a:r>
            <a:r>
              <a:rPr lang="en-US" b="0" dirty="0"/>
              <a:t> on </a:t>
            </a:r>
            <a:r>
              <a:rPr lang="en-US" b="1" dirty="0"/>
              <a:t>charges</a:t>
            </a:r>
            <a:r>
              <a:rPr lang="en-US" b="0" dirty="0"/>
              <a:t>, which has traditionally been considered </a:t>
            </a:r>
            <a:r>
              <a:rPr lang="en-US" b="1" dirty="0"/>
              <a:t>voluntary initiation </a:t>
            </a:r>
            <a:r>
              <a:rPr lang="en-US" b="0" dirty="0"/>
              <a:t>of aggression.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tested our two </a:t>
            </a:r>
            <a:r>
              <a:rPr lang="en-US" b="1" dirty="0"/>
              <a:t>candidate</a:t>
            </a:r>
            <a:r>
              <a:rPr lang="en-US" b="0" dirty="0"/>
              <a:t> genes and a </a:t>
            </a:r>
            <a:r>
              <a:rPr lang="en-US" b="1" dirty="0"/>
              <a:t>control</a:t>
            </a:r>
            <a:r>
              <a:rPr lang="en-US" b="0" dirty="0"/>
              <a:t> group with ordered ready-to-use constructs, because I wanted this technique to be easily accessible to those less comfortable in the lab.</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6B62A-A049-485B-87DD-F83007C87E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1504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Breathing rate was </a:t>
            </a:r>
            <a:r>
              <a:rPr lang="en-US" b="1" dirty="0">
                <a:solidFill>
                  <a:srgbClr val="FF0000"/>
                </a:solidFill>
              </a:rPr>
              <a:t>decreased</a:t>
            </a:r>
            <a:r>
              <a:rPr lang="en-US" dirty="0">
                <a:solidFill>
                  <a:srgbClr val="FF0000"/>
                </a:solidFill>
              </a:rPr>
              <a:t> in </a:t>
            </a:r>
            <a:r>
              <a:rPr lang="en-US" b="1" dirty="0">
                <a:solidFill>
                  <a:srgbClr val="FF0000"/>
                </a:solidFill>
              </a:rPr>
              <a:t>only</a:t>
            </a:r>
            <a:r>
              <a:rPr lang="en-US" b="0" dirty="0">
                <a:solidFill>
                  <a:srgbClr val="FF0000"/>
                </a:solidFill>
              </a:rPr>
              <a:t> fish who were overexpressing</a:t>
            </a:r>
            <a:r>
              <a:rPr lang="en-US" b="1" dirty="0">
                <a:solidFill>
                  <a:srgbClr val="FF0000"/>
                </a:solidFill>
              </a:rPr>
              <a:t> MAOA</a:t>
            </a:r>
            <a:r>
              <a:rPr lang="en-US" dirty="0">
                <a:solidFill>
                  <a:srgbClr val="FF0000"/>
                </a:solidFill>
              </a:rPr>
              <a:t>. Here we have a standard boxplot with </a:t>
            </a:r>
            <a:r>
              <a:rPr lang="en-US" b="1" dirty="0">
                <a:solidFill>
                  <a:srgbClr val="FF0000"/>
                </a:solidFill>
              </a:rPr>
              <a:t>lines for each individual </a:t>
            </a:r>
            <a:r>
              <a:rPr lang="en-US" dirty="0">
                <a:solidFill>
                  <a:srgbClr val="FF0000"/>
                </a:solidFill>
              </a:rPr>
              <a:t>overlaid on top. You can see that all groups were </a:t>
            </a:r>
            <a:r>
              <a:rPr lang="en-US" b="1" dirty="0">
                <a:solidFill>
                  <a:srgbClr val="FF0000"/>
                </a:solidFill>
              </a:rPr>
              <a:t>similar at baseline </a:t>
            </a:r>
            <a:r>
              <a:rPr lang="en-US" dirty="0">
                <a:solidFill>
                  <a:srgbClr val="FF0000"/>
                </a:solidFill>
              </a:rPr>
              <a:t>and no significant change was see with control or AVP expressing fish. However, 19 of the 20 fish with extra MAOA had decreased breathing rate following expression. This effect is </a:t>
            </a:r>
            <a:r>
              <a:rPr lang="en-US" b="1" dirty="0">
                <a:solidFill>
                  <a:srgbClr val="FF0000"/>
                </a:solidFill>
              </a:rPr>
              <a:t>strong enough</a:t>
            </a:r>
            <a:r>
              <a:rPr lang="en-US" dirty="0">
                <a:solidFill>
                  <a:srgbClr val="FF0000"/>
                </a:solidFill>
              </a:rPr>
              <a:t> to also be detected directly </a:t>
            </a:r>
            <a:r>
              <a:rPr lang="en-US" b="1" dirty="0">
                <a:solidFill>
                  <a:srgbClr val="FF0000"/>
                </a:solidFill>
              </a:rPr>
              <a:t>between</a:t>
            </a:r>
            <a:r>
              <a:rPr lang="en-US" dirty="0">
                <a:solidFill>
                  <a:srgbClr val="FF0000"/>
                </a:solidFill>
              </a:rPr>
              <a:t> </a:t>
            </a:r>
            <a:r>
              <a:rPr lang="en-US" b="1" dirty="0">
                <a:solidFill>
                  <a:srgbClr val="FF0000"/>
                </a:solidFill>
              </a:rPr>
              <a:t>treatments</a:t>
            </a:r>
            <a:r>
              <a:rPr lang="en-US" dirty="0">
                <a:solidFill>
                  <a:srgbClr val="FF0000"/>
                </a:solidFill>
              </a:rPr>
              <a:t>.</a:t>
            </a:r>
          </a:p>
        </p:txBody>
      </p:sp>
      <p:sp>
        <p:nvSpPr>
          <p:cNvPr id="4" name="Slide Number Placeholder 3"/>
          <p:cNvSpPr>
            <a:spLocks noGrp="1"/>
          </p:cNvSpPr>
          <p:nvPr>
            <p:ph type="sldNum" sz="quarter" idx="5"/>
          </p:nvPr>
        </p:nvSpPr>
        <p:spPr/>
        <p:txBody>
          <a:bodyPr/>
          <a:lstStyle/>
          <a:p>
            <a:fld id="{D478D2E2-17FD-4192-B22E-31545EE329F0}" type="slidenum">
              <a:rPr lang="en-US" smtClean="0"/>
              <a:t>11</a:t>
            </a:fld>
            <a:endParaRPr lang="en-US"/>
          </a:p>
        </p:txBody>
      </p:sp>
    </p:spTree>
    <p:extLst>
      <p:ext uri="{BB962C8B-B14F-4D97-AF65-F5344CB8AC3E}">
        <p14:creationId xmlns:p14="http://schemas.microsoft.com/office/powerpoint/2010/main" val="2286052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Behaviorally, we did see a change following the overexpression of either AVP or MAOA. Again we have a standard boxplot with </a:t>
            </a:r>
            <a:r>
              <a:rPr lang="en-US" b="1" dirty="0">
                <a:solidFill>
                  <a:srgbClr val="FF0000"/>
                </a:solidFill>
              </a:rPr>
              <a:t>lines for each individual </a:t>
            </a:r>
            <a:r>
              <a:rPr lang="en-US" dirty="0">
                <a:solidFill>
                  <a:srgbClr val="FF0000"/>
                </a:solidFill>
              </a:rPr>
              <a:t>overlaid on top. All groups </a:t>
            </a:r>
            <a:r>
              <a:rPr lang="en-US" b="1" dirty="0">
                <a:solidFill>
                  <a:srgbClr val="FF0000"/>
                </a:solidFill>
              </a:rPr>
              <a:t>had similar numbers of charges at baseline</a:t>
            </a:r>
            <a:r>
              <a:rPr lang="en-US" b="0" dirty="0">
                <a:solidFill>
                  <a:srgbClr val="FF0000"/>
                </a:solidFill>
              </a:rPr>
              <a:t>. As </a:t>
            </a:r>
            <a:r>
              <a:rPr lang="en-US" b="1" dirty="0">
                <a:solidFill>
                  <a:srgbClr val="FF0000"/>
                </a:solidFill>
              </a:rPr>
              <a:t>expected</a:t>
            </a:r>
            <a:r>
              <a:rPr lang="en-US" b="0" dirty="0">
                <a:solidFill>
                  <a:srgbClr val="FF0000"/>
                </a:solidFill>
              </a:rPr>
              <a:t>, </a:t>
            </a:r>
            <a:r>
              <a:rPr lang="en-US" b="1" dirty="0">
                <a:solidFill>
                  <a:srgbClr val="FF0000"/>
                </a:solidFill>
              </a:rPr>
              <a:t>AVP</a:t>
            </a:r>
            <a:r>
              <a:rPr lang="en-US" b="0" dirty="0">
                <a:solidFill>
                  <a:srgbClr val="FF0000"/>
                </a:solidFill>
              </a:rPr>
              <a:t> </a:t>
            </a:r>
            <a:r>
              <a:rPr lang="en-US" b="1" dirty="0">
                <a:solidFill>
                  <a:srgbClr val="FF0000"/>
                </a:solidFill>
              </a:rPr>
              <a:t>expression</a:t>
            </a:r>
            <a:r>
              <a:rPr lang="en-US" b="0" dirty="0">
                <a:solidFill>
                  <a:srgbClr val="FF0000"/>
                </a:solidFill>
              </a:rPr>
              <a:t> caused a </a:t>
            </a:r>
            <a:r>
              <a:rPr lang="en-US" b="1" dirty="0">
                <a:solidFill>
                  <a:srgbClr val="FF0000"/>
                </a:solidFill>
              </a:rPr>
              <a:t>strong increase </a:t>
            </a:r>
            <a:r>
              <a:rPr lang="en-US" b="0" dirty="0">
                <a:solidFill>
                  <a:srgbClr val="FF0000"/>
                </a:solidFill>
              </a:rPr>
              <a:t>in aggression. </a:t>
            </a:r>
            <a:r>
              <a:rPr lang="en-US" b="1" dirty="0">
                <a:solidFill>
                  <a:srgbClr val="FF0000"/>
                </a:solidFill>
              </a:rPr>
              <a:t>Interestingly</a:t>
            </a:r>
            <a:r>
              <a:rPr lang="en-US" b="0" dirty="0">
                <a:solidFill>
                  <a:srgbClr val="FF0000"/>
                </a:solidFill>
              </a:rPr>
              <a:t> through, </a:t>
            </a:r>
            <a:r>
              <a:rPr lang="en-US" b="1" dirty="0">
                <a:solidFill>
                  <a:srgbClr val="FF0000"/>
                </a:solidFill>
              </a:rPr>
              <a:t>MAOA overexpression </a:t>
            </a:r>
            <a:r>
              <a:rPr lang="en-US" b="0" dirty="0">
                <a:solidFill>
                  <a:srgbClr val="FF0000"/>
                </a:solidFill>
              </a:rPr>
              <a:t>also </a:t>
            </a:r>
            <a:r>
              <a:rPr lang="en-US" b="1" dirty="0">
                <a:solidFill>
                  <a:srgbClr val="FF0000"/>
                </a:solidFill>
              </a:rPr>
              <a:t>increased aggression</a:t>
            </a:r>
            <a:r>
              <a:rPr lang="en-US" b="0" dirty="0">
                <a:solidFill>
                  <a:srgbClr val="FF0000"/>
                </a:solidFill>
              </a:rPr>
              <a:t>, although the effect was not as strong as the one seen in AVP. This increase in still likely the result of anxiety.</a:t>
            </a:r>
          </a:p>
        </p:txBody>
      </p:sp>
      <p:sp>
        <p:nvSpPr>
          <p:cNvPr id="4" name="Slide Number Placeholder 3"/>
          <p:cNvSpPr>
            <a:spLocks noGrp="1"/>
          </p:cNvSpPr>
          <p:nvPr>
            <p:ph type="sldNum" sz="quarter" idx="5"/>
          </p:nvPr>
        </p:nvSpPr>
        <p:spPr/>
        <p:txBody>
          <a:bodyPr/>
          <a:lstStyle/>
          <a:p>
            <a:fld id="{D478D2E2-17FD-4192-B22E-31545EE329F0}" type="slidenum">
              <a:rPr lang="en-US" smtClean="0"/>
              <a:t>12</a:t>
            </a:fld>
            <a:endParaRPr lang="en-US"/>
          </a:p>
        </p:txBody>
      </p:sp>
    </p:spTree>
    <p:extLst>
      <p:ext uri="{BB962C8B-B14F-4D97-AF65-F5344CB8AC3E}">
        <p14:creationId xmlns:p14="http://schemas.microsoft.com/office/powerpoint/2010/main" val="3556057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interested the full data set is available on the open science framework. Increased aggression following overexpression of vasopressin </a:t>
            </a:r>
            <a:r>
              <a:rPr lang="en-US" b="0" u="sng" dirty="0"/>
              <a:t>confirms</a:t>
            </a:r>
            <a:r>
              <a:rPr lang="en-US" b="0" u="none" dirty="0"/>
              <a:t> viral-mediated transgenesis can be used to demonstrate </a:t>
            </a:r>
            <a:r>
              <a:rPr lang="en-US" sz="1200" dirty="0">
                <a:solidFill>
                  <a:schemeClr val="bg1"/>
                </a:solidFill>
                <a:latin typeface="Futura PT Book" panose="020B0502020204020303" pitchFamily="34" charset="0"/>
              </a:rPr>
              <a:t>changes in </a:t>
            </a:r>
            <a:r>
              <a:rPr lang="en-US" sz="1200" dirty="0">
                <a:solidFill>
                  <a:srgbClr val="FCA115"/>
                </a:solidFill>
                <a:latin typeface="Futura PT Demi" panose="020B0702020204020303" pitchFamily="34" charset="0"/>
              </a:rPr>
              <a:t>behavior</a:t>
            </a:r>
            <a:r>
              <a:rPr lang="en-US" sz="1200" dirty="0">
                <a:solidFill>
                  <a:schemeClr val="bg1"/>
                </a:solidFill>
                <a:latin typeface="Futura PT Book" panose="020B0502020204020303" pitchFamily="34" charset="0"/>
              </a:rPr>
              <a:t> caused by specific </a:t>
            </a:r>
            <a:r>
              <a:rPr lang="en-US" sz="1200" dirty="0">
                <a:solidFill>
                  <a:srgbClr val="99FF66"/>
                </a:solidFill>
                <a:latin typeface="Futura PT Demi" panose="020B0702020204020303" pitchFamily="34" charset="0"/>
              </a:rPr>
              <a:t>genes. By using repeated measures on the same fish before and after treatment we were able to drastically reduce the necessary sample size. For instance in this study we found an effect size of between .5 and .8 for behavior and .85 for breathing rate.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6B62A-A049-485B-87DD-F83007C87E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78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interested the full data set is available on the open science framework. Increased aggression following overexpression of vasopressin </a:t>
            </a:r>
            <a:r>
              <a:rPr lang="en-US" b="0" u="sng" dirty="0"/>
              <a:t>confirms</a:t>
            </a:r>
            <a:r>
              <a:rPr lang="en-US" b="0" u="none" dirty="0"/>
              <a:t> viral-mediated transgenesis can be used to demonstrate </a:t>
            </a:r>
            <a:r>
              <a:rPr lang="en-US" sz="1200" dirty="0">
                <a:solidFill>
                  <a:schemeClr val="bg1"/>
                </a:solidFill>
                <a:latin typeface="Futura PT Book" panose="020B0502020204020303" pitchFamily="34" charset="0"/>
              </a:rPr>
              <a:t>changes in </a:t>
            </a:r>
            <a:r>
              <a:rPr lang="en-US" sz="1200" dirty="0">
                <a:solidFill>
                  <a:srgbClr val="FCA115"/>
                </a:solidFill>
                <a:latin typeface="Futura PT Demi" panose="020B0702020204020303" pitchFamily="34" charset="0"/>
              </a:rPr>
              <a:t>behavior</a:t>
            </a:r>
            <a:r>
              <a:rPr lang="en-US" sz="1200" dirty="0">
                <a:solidFill>
                  <a:schemeClr val="bg1"/>
                </a:solidFill>
                <a:latin typeface="Futura PT Book" panose="020B0502020204020303" pitchFamily="34" charset="0"/>
              </a:rPr>
              <a:t> caused by specific </a:t>
            </a:r>
            <a:r>
              <a:rPr lang="en-US" sz="1200" dirty="0">
                <a:solidFill>
                  <a:srgbClr val="99FF66"/>
                </a:solidFill>
                <a:latin typeface="Futura PT Demi" panose="020B0702020204020303" pitchFamily="34" charset="0"/>
              </a:rPr>
              <a:t>genes. By using repeated measures on the same fish before and after treatment we were able to drastically reduce the necessary sample size. For instance in this study we found large effect sizes for behavior and breathing rate – a typically physiological measure. However, variation within the population was about 27x larger for behavior compared to breathing rate. Thus, if we wanted to compare between groups we would need the entirely impractical sample size of 200-300. However, by using these methods we were able to reduce the sample size down to the manageable size of ~20.</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6B62A-A049-485B-87DD-F83007C87E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887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validating this method, we found the unexpected result that increasing MAOA expression resulted in increased aggression. The d</a:t>
            </a:r>
            <a:r>
              <a:rPr lang="en-US" sz="1200" dirty="0">
                <a:latin typeface="Futura PT Book" panose="020B0502020204020303" pitchFamily="34" charset="0"/>
              </a:rPr>
              <a:t>ecrease in breathing rate shows that MAOA is functioning as expected – enzymatically lowering levels of dopamine and norepinephrine. Thank you for your time. Before I take questions I would like to thank…</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6B62A-A049-485B-87DD-F83007C87E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0919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Rachael Neve who supplied to ready-to-use constructs. Finally, the NSF who generously funded this method development work with an EDGE grant.</a:t>
            </a:r>
          </a:p>
          <a:p>
            <a:endParaRPr lang="en-US" dirty="0"/>
          </a:p>
          <a:p>
            <a:r>
              <a:rPr lang="en-US" dirty="0"/>
              <a:t>With that, I would like to thank you for your attention and  am happy to take any questions you might have.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6B62A-A049-485B-87DD-F83007C87E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773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genes contribute to behavior? We can break this question down into 2 main parts. What behaviors have an underlying genetic component and how do changes in specific genes’ </a:t>
            </a:r>
            <a:r>
              <a:rPr lang="en-US" b="0" dirty="0"/>
              <a:t>expression</a:t>
            </a:r>
            <a:r>
              <a:rPr lang="en-US" dirty="0"/>
              <a:t> alter those behaviors. Thanks to the work of the ecology and animal behavior communities, many complex behaviors have a clearly established </a:t>
            </a:r>
            <a:r>
              <a:rPr lang="en-US" i="1" u="sng" dirty="0"/>
              <a:t>genetic component</a:t>
            </a:r>
            <a:r>
              <a:rPr lang="en-US" dirty="0"/>
              <a:t>. </a:t>
            </a:r>
            <a:r>
              <a:rPr lang="en-US" b="1" dirty="0"/>
              <a:t>Using</a:t>
            </a:r>
            <a:r>
              <a:rPr lang="en-US" dirty="0"/>
              <a:t> </a:t>
            </a:r>
            <a:r>
              <a:rPr lang="en-US" sz="1200" dirty="0">
                <a:solidFill>
                  <a:schemeClr val="bg1"/>
                </a:solidFill>
              </a:rPr>
              <a:t>QTL, GWAS, and </a:t>
            </a:r>
            <a:r>
              <a:rPr lang="en-US" sz="1200" dirty="0" err="1">
                <a:solidFill>
                  <a:schemeClr val="bg1"/>
                </a:solidFill>
              </a:rPr>
              <a:t>RNAseq</a:t>
            </a:r>
            <a:r>
              <a:rPr lang="en-US" sz="1200" dirty="0">
                <a:solidFill>
                  <a:schemeClr val="bg1"/>
                </a:solidFill>
              </a:rPr>
              <a:t> we have identified genes that are associated with behavioral extremes. </a:t>
            </a:r>
            <a:r>
              <a:rPr lang="en-US" sz="1200" b="1" dirty="0">
                <a:solidFill>
                  <a:schemeClr val="bg1"/>
                </a:solidFill>
              </a:rPr>
              <a:t>Now</a:t>
            </a:r>
            <a:r>
              <a:rPr lang="en-US" sz="1200" dirty="0">
                <a:solidFill>
                  <a:schemeClr val="bg1"/>
                </a:solidFill>
              </a:rPr>
              <a:t> we need to </a:t>
            </a:r>
            <a:r>
              <a:rPr lang="en-US" sz="1200" b="0" dirty="0">
                <a:solidFill>
                  <a:schemeClr val="bg1"/>
                </a:solidFill>
              </a:rPr>
              <a:t>examine</a:t>
            </a:r>
            <a:r>
              <a:rPr lang="en-US" sz="1200" dirty="0">
                <a:solidFill>
                  <a:schemeClr val="bg1"/>
                </a:solidFill>
              </a:rPr>
              <a:t> the specific </a:t>
            </a:r>
            <a:r>
              <a:rPr lang="en-US" sz="1200" b="0" u="sng" dirty="0">
                <a:solidFill>
                  <a:schemeClr val="bg1"/>
                </a:solidFill>
              </a:rPr>
              <a:t>causal</a:t>
            </a:r>
            <a:r>
              <a:rPr lang="en-US" sz="1200" b="1" dirty="0">
                <a:solidFill>
                  <a:schemeClr val="bg1"/>
                </a:solidFill>
              </a:rPr>
              <a:t> </a:t>
            </a:r>
            <a:r>
              <a:rPr lang="en-US" sz="1200" dirty="0">
                <a:solidFill>
                  <a:schemeClr val="bg1"/>
                </a:solidFill>
              </a:rPr>
              <a:t>relationship of how each </a:t>
            </a:r>
            <a:r>
              <a:rPr lang="en-US" sz="1200" b="1" dirty="0">
                <a:solidFill>
                  <a:schemeClr val="bg1"/>
                </a:solidFill>
              </a:rPr>
              <a:t>gene</a:t>
            </a:r>
            <a:r>
              <a:rPr lang="en-US" sz="1200" dirty="0">
                <a:solidFill>
                  <a:schemeClr val="bg1"/>
                </a:solidFill>
              </a:rPr>
              <a:t> can tune the behavioral output. To do this, we use </a:t>
            </a:r>
            <a:r>
              <a:rPr lang="en-US" sz="1200" b="1" dirty="0">
                <a:solidFill>
                  <a:schemeClr val="bg1"/>
                </a:solidFill>
              </a:rPr>
              <a:t>direct</a:t>
            </a:r>
            <a:r>
              <a:rPr lang="en-US" sz="1200" b="0" dirty="0">
                <a:solidFill>
                  <a:schemeClr val="bg1"/>
                </a:solidFill>
              </a:rPr>
              <a:t> manipulation of the gene, either by decreasing expression such as with </a:t>
            </a:r>
            <a:r>
              <a:rPr lang="en-US" sz="1200" b="0" u="sng" dirty="0">
                <a:solidFill>
                  <a:schemeClr val="bg1"/>
                </a:solidFill>
              </a:rPr>
              <a:t>CRISPR</a:t>
            </a:r>
            <a:r>
              <a:rPr lang="en-US" sz="1200" b="0" u="none" dirty="0">
                <a:solidFill>
                  <a:schemeClr val="bg1"/>
                </a:solidFill>
              </a:rPr>
              <a:t> or by increasing expression, such as viral-mediated transgenesis.</a:t>
            </a:r>
            <a:endParaRPr lang="en-US" sz="1200" b="0" u="sng" dirty="0">
              <a:solidFill>
                <a:schemeClr val="bg1"/>
              </a:solidFill>
            </a:endParaRPr>
          </a:p>
          <a:p>
            <a:endParaRPr lang="en-US" sz="1200" dirty="0">
              <a:solidFill>
                <a:schemeClr val="bg1"/>
              </a:solidFill>
            </a:endParaRPr>
          </a:p>
          <a:p>
            <a:r>
              <a:rPr lang="en-US" sz="1200" dirty="0">
                <a:solidFill>
                  <a:schemeClr val="bg1"/>
                </a:solidFill>
              </a:rPr>
              <a:t>----</a:t>
            </a:r>
          </a:p>
          <a:p>
            <a:r>
              <a:rPr lang="en-US" sz="1200" i="1" dirty="0">
                <a:solidFill>
                  <a:schemeClr val="bg1"/>
                </a:solidFill>
              </a:rPr>
              <a:t>Lion image: </a:t>
            </a:r>
            <a:r>
              <a:rPr lang="en-US" sz="1200" b="0" i="1" kern="1200" dirty="0">
                <a:solidFill>
                  <a:schemeClr val="tx1"/>
                </a:solidFill>
                <a:effectLst/>
                <a:latin typeface="+mn-lt"/>
                <a:ea typeface="+mn-ea"/>
                <a:cs typeface="+mn-cs"/>
              </a:rPr>
              <a:t>Anna </a:t>
            </a:r>
            <a:r>
              <a:rPr lang="en-US" sz="1200" b="0" i="1" kern="1200" dirty="0" err="1">
                <a:solidFill>
                  <a:schemeClr val="tx1"/>
                </a:solidFill>
                <a:effectLst/>
                <a:latin typeface="+mn-lt"/>
                <a:ea typeface="+mn-ea"/>
                <a:cs typeface="+mn-cs"/>
              </a:rPr>
              <a:t>Langova</a:t>
            </a:r>
            <a:r>
              <a:rPr lang="en-US" sz="1200" b="0" i="1" kern="1200" dirty="0">
                <a:solidFill>
                  <a:schemeClr val="tx1"/>
                </a:solidFill>
                <a:effectLst/>
                <a:latin typeface="+mn-lt"/>
                <a:ea typeface="+mn-ea"/>
                <a:cs typeface="+mn-cs"/>
              </a:rPr>
              <a:t> </a:t>
            </a:r>
            <a:r>
              <a:rPr lang="en-US" i="1" dirty="0"/>
              <a:t>(publicdomainpictures.net)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6B62A-A049-485B-87DD-F83007C87E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44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Viral-mediated transgenesis is a method to increase a gene expression in a specific location or time. We think about this like </a:t>
            </a:r>
            <a:r>
              <a:rPr lang="en-US" b="0" dirty="0"/>
              <a:t>a self-driving car</a:t>
            </a:r>
            <a:r>
              <a:rPr lang="en-US" dirty="0"/>
              <a:t>, where the </a:t>
            </a:r>
            <a:r>
              <a:rPr lang="en-US" u="sng" dirty="0"/>
              <a:t>destination</a:t>
            </a:r>
            <a:r>
              <a:rPr lang="en-US" dirty="0"/>
              <a:t> is the </a:t>
            </a:r>
            <a:r>
              <a:rPr lang="en-US" b="0" dirty="0"/>
              <a:t>cells</a:t>
            </a:r>
            <a:r>
              <a:rPr lang="en-US" dirty="0"/>
              <a:t> we want to influence. Our vehicle is something that can easily get into the cells, like a </a:t>
            </a:r>
            <a:r>
              <a:rPr lang="en-US" b="1" dirty="0"/>
              <a:t>virus </a:t>
            </a:r>
            <a:r>
              <a:rPr lang="en-US" b="0" dirty="0"/>
              <a:t>such as herpes</a:t>
            </a:r>
            <a:r>
              <a:rPr lang="en-US" dirty="0"/>
              <a:t>. However, we in place of the normal bad Herpes passenger, we put in our gene of </a:t>
            </a:r>
            <a:r>
              <a:rPr lang="en-US" b="1" dirty="0"/>
              <a:t>interest</a:t>
            </a:r>
            <a:r>
              <a:rPr lang="en-US" b="0" dirty="0"/>
              <a:t>, which still goes to the programed destination</a:t>
            </a:r>
            <a:r>
              <a:rPr lang="en-US" dirty="0"/>
              <a:t>. Thus, we can add an extra gene, like as fluorescence, to our </a:t>
            </a:r>
            <a:r>
              <a:rPr lang="en-US" b="1" dirty="0"/>
              <a:t>desired</a:t>
            </a:r>
            <a:r>
              <a:rPr lang="en-US" dirty="0"/>
              <a:t> cells, like seen here. </a:t>
            </a:r>
            <a:r>
              <a:rPr lang="en-US" b="0" dirty="0"/>
              <a:t>This </a:t>
            </a:r>
            <a:r>
              <a:rPr lang="en-US" b="1" dirty="0"/>
              <a:t>method</a:t>
            </a:r>
            <a:r>
              <a:rPr lang="en-US" b="0" dirty="0"/>
              <a:t> of transgenesis is fast and flexible. We can measure the same animal before and after we alter the genes to allow us to show a </a:t>
            </a:r>
            <a:r>
              <a:rPr lang="en-US" b="0" u="sng" dirty="0"/>
              <a:t>causal</a:t>
            </a:r>
            <a:r>
              <a:rPr lang="en-US" b="0" u="none" dirty="0"/>
              <a:t> relationship. Because each animal is its own control the normally problematic noise of natural population variation is cancelled out allowing for the examination of variable behaviors.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6B62A-A049-485B-87DD-F83007C87E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1377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many examples of social behavior including </a:t>
            </a:r>
            <a:r>
              <a:rPr lang="en-US" sz="1200" b="0" i="0" u="none" kern="1200" dirty="0">
                <a:solidFill>
                  <a:schemeClr val="tx1"/>
                </a:solidFill>
                <a:effectLst/>
                <a:latin typeface="+mn-lt"/>
                <a:ea typeface="+mn-ea"/>
                <a:cs typeface="+mn-cs"/>
              </a:rPr>
              <a:t>group interactions</a:t>
            </a:r>
            <a:r>
              <a:rPr lang="en-US" sz="1200" kern="1200" dirty="0">
                <a:solidFill>
                  <a:schemeClr val="tx1"/>
                </a:solidFill>
                <a:effectLst/>
                <a:latin typeface="+mn-lt"/>
                <a:ea typeface="+mn-ea"/>
                <a:cs typeface="+mn-cs"/>
              </a:rPr>
              <a:t>, territorial &amp; </a:t>
            </a:r>
            <a:r>
              <a:rPr lang="en-US" dirty="0"/>
              <a:t>mating competition, and parenting</a:t>
            </a:r>
            <a:r>
              <a:rPr lang="en-US" sz="1200" b="0" kern="1200" dirty="0">
                <a:solidFill>
                  <a:schemeClr val="tx1"/>
                </a:solidFill>
                <a:effectLst/>
                <a:latin typeface="+mn-lt"/>
                <a:ea typeface="+mn-ea"/>
                <a:cs typeface="+mn-cs"/>
              </a:rPr>
              <a:t>. These interactions are </a:t>
            </a:r>
            <a:r>
              <a:rPr lang="en-US" sz="1200" b="1" kern="1200" dirty="0">
                <a:solidFill>
                  <a:schemeClr val="tx1"/>
                </a:solidFill>
                <a:effectLst/>
                <a:latin typeface="+mn-lt"/>
                <a:ea typeface="+mn-ea"/>
                <a:cs typeface="+mn-cs"/>
              </a:rPr>
              <a:t>context dependent</a:t>
            </a:r>
            <a:r>
              <a:rPr lang="en-US" sz="1200" b="0" kern="1200" dirty="0">
                <a:solidFill>
                  <a:schemeClr val="tx1"/>
                </a:solidFill>
                <a:effectLst/>
                <a:latin typeface="+mn-lt"/>
                <a:ea typeface="+mn-ea"/>
                <a:cs typeface="+mn-cs"/>
              </a:rPr>
              <a:t>, depending on the goals of the behavior and with whom the interaction is taking place. For instance, a boxer inside the ring is expected to aggressively fight during a match but stop immediately at the end of a round. Alternatively a soldier should show aggression only to enemy combatants. The time, place and occasion are all factors in determining what behavior is appropriate.</a:t>
            </a:r>
          </a:p>
          <a:p>
            <a:endParaRPr lang="en-US" sz="1200" dirty="0">
              <a:solidFill>
                <a:schemeClr val="bg1"/>
              </a:solidFill>
            </a:endParaRPr>
          </a:p>
          <a:p>
            <a:r>
              <a:rPr lang="en-US" sz="120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Muhammad Ali fights Brian London on August 6, 1966 (Public Domain)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Soldier Giving Red Fruit on 2 Children during Daytime by </a:t>
            </a:r>
            <a:r>
              <a:rPr lang="en-US" sz="1200" b="0" i="0" u="none" strike="noStrike" kern="1200" dirty="0">
                <a:solidFill>
                  <a:schemeClr val="tx1"/>
                </a:solidFill>
                <a:effectLst/>
                <a:latin typeface="+mn-lt"/>
                <a:ea typeface="+mn-ea"/>
                <a:cs typeface="+mn-cs"/>
                <a:hlinkClick r:id="rId3"/>
              </a:rPr>
              <a:t>pixabay.com</a:t>
            </a:r>
            <a:r>
              <a:rPr lang="en-US" sz="1200" b="0" i="1" kern="1200" dirty="0">
                <a:solidFill>
                  <a:schemeClr val="tx1"/>
                </a:solidFill>
                <a:effectLst/>
                <a:latin typeface="+mn-lt"/>
                <a:ea typeface="+mn-ea"/>
                <a:cs typeface="+mn-cs"/>
              </a:rPr>
              <a:t> (Free to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Male hartebeest locking horns and fiercely defending their territories. An example of direct competition. By Filip </a:t>
            </a:r>
            <a:r>
              <a:rPr lang="en-US" sz="1200" b="0" i="1" kern="1200" dirty="0" err="1">
                <a:solidFill>
                  <a:schemeClr val="tx1"/>
                </a:solidFill>
                <a:effectLst/>
                <a:latin typeface="+mn-lt"/>
                <a:ea typeface="+mn-ea"/>
                <a:cs typeface="+mn-cs"/>
              </a:rPr>
              <a:t>Lachowski</a:t>
            </a:r>
            <a:r>
              <a:rPr lang="en-US" sz="1200" b="0" i="1" kern="1200" dirty="0">
                <a:solidFill>
                  <a:schemeClr val="tx1"/>
                </a:solidFill>
                <a:effectLst/>
                <a:latin typeface="+mn-lt"/>
                <a:ea typeface="+mn-ea"/>
                <a:cs typeface="+mn-cs"/>
              </a:rPr>
              <a:t> (CC-BY-SA)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Mother monkey by </a:t>
            </a:r>
            <a:r>
              <a:rPr lang="en-US" sz="1200" b="0" i="1" kern="1200" dirty="0" err="1">
                <a:solidFill>
                  <a:schemeClr val="tx1"/>
                </a:solidFill>
                <a:effectLst/>
                <a:latin typeface="+mn-lt"/>
                <a:ea typeface="+mn-ea"/>
                <a:cs typeface="+mn-cs"/>
              </a:rPr>
              <a:t>Moonpieandsometea</a:t>
            </a:r>
            <a:r>
              <a:rPr lang="en-US" sz="1200" b="0" i="1" kern="1200" dirty="0">
                <a:solidFill>
                  <a:schemeClr val="tx1"/>
                </a:solidFill>
                <a:effectLst/>
                <a:latin typeface="+mn-lt"/>
                <a:ea typeface="+mn-ea"/>
                <a:cs typeface="+mn-cs"/>
              </a:rPr>
              <a:t> on </a:t>
            </a:r>
            <a:r>
              <a:rPr lang="en-US" sz="1200" b="0" i="0" u="none" strike="noStrike" kern="1200" dirty="0">
                <a:solidFill>
                  <a:schemeClr val="tx1"/>
                </a:solidFill>
                <a:effectLst/>
                <a:latin typeface="+mn-lt"/>
                <a:ea typeface="+mn-ea"/>
                <a:cs typeface="+mn-cs"/>
                <a:hlinkClick r:id="rId3"/>
              </a:rPr>
              <a:t>pixabay.com</a:t>
            </a:r>
            <a:r>
              <a:rPr lang="en-US" sz="1200" b="0" i="1" kern="1200" dirty="0">
                <a:solidFill>
                  <a:schemeClr val="tx1"/>
                </a:solidFill>
                <a:effectLst/>
                <a:latin typeface="+mn-lt"/>
                <a:ea typeface="+mn-ea"/>
                <a:cs typeface="+mn-cs"/>
              </a:rPr>
              <a:t> (Free to use)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6B62A-A049-485B-87DD-F83007C87E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158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Stickleback fish are interesting because they have a variety of complex social behaviors as well as a growing number of genetic methods. </a:t>
            </a:r>
            <a:r>
              <a:rPr lang="en-US" sz="1200" b="1" i="0" kern="1200" dirty="0">
                <a:solidFill>
                  <a:schemeClr val="tx1"/>
                </a:solidFill>
                <a:effectLst/>
                <a:latin typeface="+mn-lt"/>
                <a:ea typeface="+mn-ea"/>
                <a:cs typeface="+mn-cs"/>
              </a:rPr>
              <a:t>DADs</a:t>
            </a:r>
            <a:r>
              <a:rPr lang="en-US" sz="1200" b="0" i="0" kern="1200" dirty="0">
                <a:solidFill>
                  <a:schemeClr val="tx1"/>
                </a:solidFill>
                <a:effectLst/>
                <a:latin typeface="+mn-lt"/>
                <a:ea typeface="+mn-ea"/>
                <a:cs typeface="+mn-cs"/>
              </a:rPr>
              <a:t> provide both care for the young and protect their nesting territory in the breeding season. Here you can see a dad working on his nest. </a:t>
            </a:r>
            <a:r>
              <a:rPr lang="en-US" sz="1200" b="0" i="0" kern="1200" dirty="0" err="1">
                <a:solidFill>
                  <a:schemeClr val="tx1"/>
                </a:solidFill>
                <a:effectLst/>
                <a:latin typeface="+mn-lt"/>
                <a:ea typeface="+mn-ea"/>
                <a:cs typeface="+mn-cs"/>
              </a:rPr>
              <a:t>Threespine</a:t>
            </a:r>
            <a:r>
              <a:rPr lang="en-US" sz="1200" b="0" i="0" kern="1200" dirty="0">
                <a:solidFill>
                  <a:schemeClr val="tx1"/>
                </a:solidFill>
                <a:effectLst/>
                <a:latin typeface="+mn-lt"/>
                <a:ea typeface="+mn-ea"/>
                <a:cs typeface="+mn-cs"/>
              </a:rPr>
              <a:t> sticklebacks have a fully sequenced genome, established behavioral assays and numerous candidate genes for both parenting and aggression. They have </a:t>
            </a:r>
            <a:r>
              <a:rPr lang="en-US" sz="1200" b="1" i="0" kern="1200" dirty="0">
                <a:solidFill>
                  <a:schemeClr val="tx1"/>
                </a:solidFill>
                <a:effectLst/>
                <a:latin typeface="+mn-lt"/>
                <a:ea typeface="+mn-ea"/>
                <a:cs typeface="+mn-cs"/>
              </a:rPr>
              <a:t>seasonal</a:t>
            </a:r>
            <a:r>
              <a:rPr lang="en-US" sz="1200" b="0" i="0" kern="1200" dirty="0">
                <a:solidFill>
                  <a:schemeClr val="tx1"/>
                </a:solidFill>
                <a:effectLst/>
                <a:latin typeface="+mn-lt"/>
                <a:ea typeface="+mn-ea"/>
                <a:cs typeface="+mn-cs"/>
              </a:rPr>
              <a:t> territorial aggression such as seen in this ‘flask assay’.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6B62A-A049-485B-87DD-F83007C87E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0991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goal was to show changes in behavior cause by increased expression of select candidate genes. Specifically, I choose to work with </a:t>
            </a:r>
            <a:r>
              <a:rPr lang="en-US" b="1" dirty="0"/>
              <a:t>aggression</a:t>
            </a:r>
            <a:r>
              <a:rPr lang="en-US" dirty="0"/>
              <a:t> because there are several well studied candidate genes, like AVP and MAOA. For this </a:t>
            </a:r>
            <a:r>
              <a:rPr lang="en-US" b="1" dirty="0"/>
              <a:t>study</a:t>
            </a:r>
            <a:r>
              <a:rPr lang="en-US" dirty="0"/>
              <a:t>, I will go over the genes, surgical rig, experimental design and then my results. First off..</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6B62A-A049-485B-87DD-F83007C87E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7731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AVP is </a:t>
            </a:r>
            <a:r>
              <a:rPr lang="en-US" b="1" dirty="0"/>
              <a:t>pituitary hormone</a:t>
            </a:r>
            <a:r>
              <a:rPr lang="en-US" dirty="0"/>
              <a:t> that is </a:t>
            </a:r>
            <a:r>
              <a:rPr lang="en-US" sz="1200" b="0" dirty="0">
                <a:ea typeface="ＭＳ Ｐゴシック" charset="0"/>
                <a:cs typeface="Calibri" panose="020F0502020204030204" pitchFamily="34" charset="0"/>
              </a:rPr>
              <a:t>highly </a:t>
            </a:r>
            <a:r>
              <a:rPr lang="en-US" sz="1200" b="1" dirty="0">
                <a:ea typeface="ＭＳ Ｐゴシック" charset="0"/>
                <a:cs typeface="Calibri" panose="020F0502020204030204" pitchFamily="34" charset="0"/>
              </a:rPr>
              <a:t>conserved</a:t>
            </a:r>
            <a:r>
              <a:rPr lang="en-US" sz="1200" b="0" dirty="0">
                <a:ea typeface="ＭＳ Ｐゴシック" charset="0"/>
                <a:cs typeface="Calibri" panose="020F0502020204030204" pitchFamily="34" charset="0"/>
              </a:rPr>
              <a:t> with only a </a:t>
            </a:r>
            <a:r>
              <a:rPr lang="en-US" sz="1200" b="1" dirty="0">
                <a:ea typeface="ＭＳ Ｐゴシック" charset="0"/>
                <a:cs typeface="Calibri" panose="020F0502020204030204" pitchFamily="34" charset="0"/>
              </a:rPr>
              <a:t>single amino acid</a:t>
            </a:r>
            <a:r>
              <a:rPr lang="en-US" sz="1200" b="0" dirty="0">
                <a:ea typeface="ＭＳ Ｐゴシック" charset="0"/>
                <a:cs typeface="Calibri" panose="020F0502020204030204" pitchFamily="34" charset="0"/>
              </a:rPr>
              <a:t> change between fish and mammals.</a:t>
            </a:r>
            <a:r>
              <a:rPr lang="en-US" sz="1200" dirty="0">
                <a:ea typeface="ＭＳ Ｐゴシック" charset="0"/>
                <a:cs typeface="Calibri" panose="020F0502020204030204" pitchFamily="34" charset="0"/>
              </a:rPr>
              <a:t> It is important for </a:t>
            </a:r>
            <a:r>
              <a:rPr lang="en-US" sz="1200" b="1" dirty="0">
                <a:ea typeface="ＭＳ Ｐゴシック" charset="0"/>
                <a:cs typeface="Calibri" panose="020F0502020204030204" pitchFamily="34" charset="0"/>
              </a:rPr>
              <a:t>social behavior</a:t>
            </a:r>
            <a:r>
              <a:rPr lang="en-US" sz="1200" dirty="0">
                <a:ea typeface="ＭＳ Ｐゴシック" charset="0"/>
                <a:cs typeface="Calibri" panose="020F0502020204030204" pitchFamily="34" charset="0"/>
              </a:rPr>
              <a:t>, learning, and memory. Further, its</a:t>
            </a:r>
            <a:r>
              <a:rPr lang="en-US" sz="1200" b="0" dirty="0">
                <a:ea typeface="ＭＳ Ｐゴシック" charset="0"/>
                <a:cs typeface="Calibri" panose="020F0502020204030204" pitchFamily="34" charset="0"/>
              </a:rPr>
              <a:t> role in </a:t>
            </a:r>
            <a:r>
              <a:rPr lang="en-US" sz="1200" b="1" dirty="0">
                <a:ea typeface="ＭＳ Ｐゴシック" charset="0"/>
                <a:cs typeface="Calibri" panose="020F0502020204030204" pitchFamily="34" charset="0"/>
              </a:rPr>
              <a:t>aggression</a:t>
            </a:r>
            <a:r>
              <a:rPr lang="en-US" sz="1200" b="0" dirty="0">
                <a:ea typeface="ＭＳ Ｐゴシック" charset="0"/>
                <a:cs typeface="Calibri" panose="020F0502020204030204" pitchFamily="34" charset="0"/>
              </a:rPr>
              <a:t> is firmly established and so we expect that </a:t>
            </a:r>
            <a:r>
              <a:rPr lang="en-US" sz="1200" b="1" dirty="0">
                <a:ea typeface="ＭＳ Ｐゴシック" charset="0"/>
                <a:cs typeface="Calibri" panose="020F0502020204030204" pitchFamily="34" charset="0"/>
              </a:rPr>
              <a:t>overexpressing</a:t>
            </a:r>
            <a:r>
              <a:rPr lang="en-US" sz="1200" b="0" dirty="0">
                <a:ea typeface="ＭＳ Ｐゴシック" charset="0"/>
                <a:cs typeface="Calibri" panose="020F0502020204030204" pitchFamily="34" charset="0"/>
              </a:rPr>
              <a:t> </a:t>
            </a:r>
            <a:r>
              <a:rPr lang="en-US" sz="1200" b="1" dirty="0">
                <a:ea typeface="ＭＳ Ｐゴシック" charset="0"/>
                <a:cs typeface="Calibri" panose="020F0502020204030204" pitchFamily="34" charset="0"/>
              </a:rPr>
              <a:t>AVP</a:t>
            </a:r>
            <a:r>
              <a:rPr lang="en-US" sz="1200" b="0" dirty="0">
                <a:ea typeface="ＭＳ Ｐゴシック" charset="0"/>
                <a:cs typeface="Calibri" panose="020F0502020204030204" pitchFamily="34" charset="0"/>
              </a:rPr>
              <a:t> will lead to </a:t>
            </a:r>
            <a:r>
              <a:rPr lang="en-US" sz="1200" b="1" dirty="0">
                <a:ea typeface="ＭＳ Ｐゴシック" charset="0"/>
                <a:cs typeface="Calibri" panose="020F0502020204030204" pitchFamily="34" charset="0"/>
              </a:rPr>
              <a:t>increased aggression</a:t>
            </a:r>
            <a:r>
              <a:rPr lang="en-US" sz="1200" b="0" dirty="0">
                <a:ea typeface="ＭＳ Ｐゴシック" charset="0"/>
                <a:cs typeface="Calibri" panose="020F0502020204030204" pitchFamily="34" charset="0"/>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6B62A-A049-485B-87DD-F83007C87E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667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a typeface="ＭＳ Ｐゴシック" charset="0"/>
                <a:cs typeface="Calibri" panose="020F0502020204030204" pitchFamily="34" charset="0"/>
              </a:rPr>
              <a:t>Monoamine oxidase </a:t>
            </a:r>
            <a:r>
              <a:rPr lang="en-US" sz="1200" b="0" dirty="0">
                <a:ea typeface="ＭＳ Ｐゴシック" charset="0"/>
                <a:cs typeface="Calibri" panose="020F0502020204030204" pitchFamily="34" charset="0"/>
              </a:rPr>
              <a:t>is an </a:t>
            </a:r>
            <a:r>
              <a:rPr lang="en-US" sz="1200" b="1" dirty="0">
                <a:ea typeface="ＭＳ Ｐゴシック" charset="0"/>
                <a:cs typeface="Calibri" panose="020F0502020204030204" pitchFamily="34" charset="0"/>
              </a:rPr>
              <a:t>enzyme</a:t>
            </a:r>
            <a:r>
              <a:rPr lang="en-US" sz="1200" b="0" dirty="0">
                <a:ea typeface="ＭＳ Ｐゴシック" charset="0"/>
                <a:cs typeface="Calibri" panose="020F0502020204030204" pitchFamily="34" charset="0"/>
              </a:rPr>
              <a:t> responsible for processing </a:t>
            </a:r>
            <a:r>
              <a:rPr lang="en-US" sz="1200" b="1" dirty="0">
                <a:ea typeface="ＭＳ Ｐゴシック" charset="0"/>
                <a:cs typeface="Calibri" panose="020F0502020204030204" pitchFamily="34" charset="0"/>
              </a:rPr>
              <a:t>dopamine</a:t>
            </a:r>
            <a:r>
              <a:rPr lang="en-US" sz="1200" dirty="0">
                <a:ea typeface="ＭＳ Ｐゴシック" charset="0"/>
                <a:cs typeface="Calibri" panose="020F0502020204030204" pitchFamily="34" charset="0"/>
              </a:rPr>
              <a:t>, </a:t>
            </a:r>
            <a:r>
              <a:rPr lang="en-US" sz="1200" b="1" dirty="0">
                <a:ea typeface="ＭＳ Ｐゴシック" charset="0"/>
                <a:cs typeface="Calibri" panose="020F0502020204030204" pitchFamily="34" charset="0"/>
              </a:rPr>
              <a:t>norepinephrine</a:t>
            </a:r>
            <a:r>
              <a:rPr lang="en-US" sz="1200" dirty="0">
                <a:ea typeface="ＭＳ Ｐゴシック" charset="0"/>
                <a:cs typeface="Calibri" panose="020F0502020204030204" pitchFamily="34" charset="0"/>
              </a:rPr>
              <a:t> &amp; </a:t>
            </a:r>
            <a:r>
              <a:rPr lang="en-US" sz="1200" b="1" dirty="0">
                <a:ea typeface="ＭＳ Ｐゴシック" charset="0"/>
                <a:cs typeface="Calibri" panose="020F0502020204030204" pitchFamily="34" charset="0"/>
              </a:rPr>
              <a:t>serotonin</a:t>
            </a:r>
            <a:r>
              <a:rPr lang="en-US" sz="1200" dirty="0">
                <a:ea typeface="ＭＳ Ｐゴシック" charset="0"/>
                <a:cs typeface="Calibri" panose="020F0502020204030204" pitchFamily="34" charset="0"/>
              </a:rPr>
              <a:t>. It has long been tied to depression with the 1</a:t>
            </a:r>
            <a:r>
              <a:rPr lang="en-US" sz="1200" baseline="30000" dirty="0">
                <a:ea typeface="ＭＳ Ｐゴシック" charset="0"/>
                <a:cs typeface="Calibri" panose="020F0502020204030204" pitchFamily="34" charset="0"/>
              </a:rPr>
              <a:t>st</a:t>
            </a:r>
            <a:r>
              <a:rPr lang="en-US" sz="1200" dirty="0">
                <a:ea typeface="ＭＳ Ｐゴシック" charset="0"/>
                <a:cs typeface="Calibri" panose="020F0502020204030204" pitchFamily="34" charset="0"/>
              </a:rPr>
              <a:t> generation of </a:t>
            </a:r>
            <a:r>
              <a:rPr lang="en-US" sz="1200" b="1" dirty="0">
                <a:ea typeface="ＭＳ Ｐゴシック" charset="0"/>
                <a:cs typeface="Calibri" panose="020F0502020204030204" pitchFamily="34" charset="0"/>
              </a:rPr>
              <a:t>antidepressants</a:t>
            </a:r>
            <a:r>
              <a:rPr lang="en-US" sz="1200" dirty="0">
                <a:ea typeface="ＭＳ Ｐゴシック" charset="0"/>
                <a:cs typeface="Calibri" panose="020F0502020204030204" pitchFamily="34" charset="0"/>
              </a:rPr>
              <a:t> being MAO </a:t>
            </a:r>
            <a:r>
              <a:rPr lang="en-US" sz="1200" b="1" dirty="0">
                <a:ea typeface="ＭＳ Ｐゴシック" charset="0"/>
                <a:cs typeface="Calibri" panose="020F0502020204030204" pitchFamily="34" charset="0"/>
              </a:rPr>
              <a:t>inhibitors. </a:t>
            </a:r>
            <a:r>
              <a:rPr lang="en-US" sz="1200" dirty="0">
                <a:ea typeface="ＭＳ Ｐゴシック" charset="0"/>
                <a:cs typeface="Calibri" panose="020F0502020204030204" pitchFamily="34" charset="0"/>
              </a:rPr>
              <a:t>As such it has been heavily studied in the context of </a:t>
            </a:r>
            <a:r>
              <a:rPr lang="en-US" sz="1200" b="1" dirty="0">
                <a:ea typeface="ＭＳ Ｐゴシック" charset="0"/>
                <a:cs typeface="Calibri" panose="020F0502020204030204" pitchFamily="34" charset="0"/>
              </a:rPr>
              <a:t>depletion</a:t>
            </a:r>
            <a:r>
              <a:rPr lang="en-US" sz="1200" b="0" dirty="0">
                <a:ea typeface="ＭＳ Ｐゴシック" charset="0"/>
                <a:cs typeface="Calibri" panose="020F0502020204030204" pitchFamily="34" charset="0"/>
              </a:rPr>
              <a:t>, which leads to increased aggression</a:t>
            </a:r>
            <a:r>
              <a:rPr lang="en-US" sz="1200" dirty="0">
                <a:ea typeface="ＭＳ Ｐゴシック" charset="0"/>
                <a:cs typeface="Calibri" panose="020F0502020204030204" pitchFamily="34" charset="0"/>
              </a:rPr>
              <a:t>. R</a:t>
            </a:r>
            <a:r>
              <a:rPr lang="en-US" sz="1200" b="0" dirty="0">
                <a:ea typeface="ＭＳ Ｐゴシック" charset="0"/>
                <a:cs typeface="Calibri" panose="020F0502020204030204" pitchFamily="34" charset="0"/>
              </a:rPr>
              <a:t>ecent</a:t>
            </a:r>
            <a:r>
              <a:rPr lang="en-US" sz="1200" dirty="0">
                <a:ea typeface="ＭＳ Ｐゴシック" charset="0"/>
                <a:cs typeface="Calibri" panose="020F0502020204030204" pitchFamily="34" charset="0"/>
              </a:rPr>
              <a:t> work in mice has shown that overexpression increased </a:t>
            </a:r>
            <a:r>
              <a:rPr lang="en-US" sz="1200" b="1" dirty="0">
                <a:ea typeface="ＭＳ Ｐゴシック" charset="0"/>
                <a:cs typeface="Calibri" panose="020F0502020204030204" pitchFamily="34" charset="0"/>
              </a:rPr>
              <a:t>anxiety</a:t>
            </a:r>
            <a:r>
              <a:rPr lang="en-US" sz="1200" dirty="0">
                <a:ea typeface="ＭＳ Ｐゴシック" charset="0"/>
                <a:cs typeface="Calibri" panose="020F0502020204030204" pitchFamily="34" charset="0"/>
              </a:rPr>
              <a:t> leading to affiliative behavior. Thus, we expected that that </a:t>
            </a:r>
            <a:r>
              <a:rPr lang="en-US" sz="1200" b="1" dirty="0">
                <a:ea typeface="ＭＳ Ｐゴシック" charset="0"/>
                <a:cs typeface="Calibri" panose="020F0502020204030204" pitchFamily="34" charset="0"/>
              </a:rPr>
              <a:t>overexpression</a:t>
            </a:r>
            <a:r>
              <a:rPr lang="en-US" sz="1200" dirty="0">
                <a:ea typeface="ＭＳ Ｐゴシック" charset="0"/>
                <a:cs typeface="Calibri" panose="020F0502020204030204" pitchFamily="34" charset="0"/>
              </a:rPr>
              <a:t> will decrease dopamine, norepinephrine &amp; serotonin resulting in </a:t>
            </a:r>
            <a:r>
              <a:rPr lang="en-US" sz="1200" b="1" dirty="0">
                <a:ea typeface="ＭＳ Ｐゴシック" charset="0"/>
                <a:cs typeface="Calibri" panose="020F0502020204030204" pitchFamily="34" charset="0"/>
              </a:rPr>
              <a:t>decreased</a:t>
            </a:r>
            <a:r>
              <a:rPr lang="en-US" sz="1200" dirty="0">
                <a:ea typeface="ＭＳ Ｐゴシック" charset="0"/>
                <a:cs typeface="Calibri" panose="020F0502020204030204" pitchFamily="34" charset="0"/>
              </a:rPr>
              <a:t> aggression.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ＭＳ Ｐゴシック"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a typeface="ＭＳ Ｐゴシック" charset="0"/>
                <a:cs typeface="Calibri" panose="020F0502020204030204" pitchFamily="34" charset="0"/>
              </a:rPr>
              <a:t>Pill of Pills modified from Consumer reports, </a:t>
            </a:r>
            <a:r>
              <a:rPr lang="en-US" sz="1200" b="0" i="1" kern="1200" dirty="0">
                <a:solidFill>
                  <a:schemeClr val="tx1"/>
                </a:solidFill>
                <a:effectLst/>
                <a:latin typeface="+mn-lt"/>
                <a:ea typeface="+mn-ea"/>
                <a:cs typeface="+mn-cs"/>
              </a:rPr>
              <a:t>Shutterstock</a:t>
            </a:r>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6B62A-A049-485B-87DD-F83007C87E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0190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allow us to do </a:t>
            </a:r>
            <a:r>
              <a:rPr lang="en-US" b="1" dirty="0"/>
              <a:t>controlled brain injections </a:t>
            </a:r>
            <a:r>
              <a:rPr lang="en-US" dirty="0"/>
              <a:t>delivering the viral construct we built a custom surgical rig. This allows for ~</a:t>
            </a:r>
            <a:r>
              <a:rPr lang="en-US" b="1" dirty="0"/>
              <a:t>10 minute out-of-water </a:t>
            </a:r>
            <a:r>
              <a:rPr lang="en-US" dirty="0"/>
              <a:t>procedure with </a:t>
            </a:r>
            <a:r>
              <a:rPr lang="en-US" b="1" dirty="0"/>
              <a:t>continuous anesthesia</a:t>
            </a:r>
            <a:r>
              <a:rPr lang="en-US" dirty="0"/>
              <a:t>. We had good survival rates and </a:t>
            </a:r>
            <a:r>
              <a:rPr lang="en-US" b="1" dirty="0"/>
              <a:t>success</a:t>
            </a:r>
            <a:r>
              <a:rPr lang="en-US" dirty="0"/>
              <a:t> with </a:t>
            </a:r>
            <a:r>
              <a:rPr lang="en-US" b="1" dirty="0"/>
              <a:t>initial</a:t>
            </a:r>
            <a:r>
              <a:rPr lang="en-US" dirty="0"/>
              <a:t> fluorescent protein testing as you saw in the cells earlier. Therefore, I moved on to </a:t>
            </a:r>
            <a:r>
              <a:rPr lang="en-US" b="1" dirty="0"/>
              <a:t>verify</a:t>
            </a:r>
            <a:r>
              <a:rPr lang="en-US" dirty="0"/>
              <a:t> that viral-mediated transgenesis is </a:t>
            </a:r>
            <a:r>
              <a:rPr lang="en-US" b="1" dirty="0"/>
              <a:t>capable</a:t>
            </a:r>
            <a:r>
              <a:rPr lang="en-US" dirty="0"/>
              <a:t> of </a:t>
            </a:r>
            <a:r>
              <a:rPr lang="en-US" b="1" dirty="0"/>
              <a:t>resulting</a:t>
            </a:r>
            <a:r>
              <a:rPr lang="en-US" dirty="0"/>
              <a:t> in </a:t>
            </a:r>
            <a:r>
              <a:rPr lang="en-US" b="1" dirty="0"/>
              <a:t>detectable behavioral </a:t>
            </a:r>
            <a:r>
              <a:rPr lang="en-US" dirty="0"/>
              <a:t>level changes.</a:t>
            </a:r>
          </a:p>
          <a:p>
            <a:endParaRPr lang="en-US" dirty="0"/>
          </a:p>
        </p:txBody>
      </p:sp>
      <p:sp>
        <p:nvSpPr>
          <p:cNvPr id="4" name="Slide Number Placeholder 3"/>
          <p:cNvSpPr>
            <a:spLocks noGrp="1"/>
          </p:cNvSpPr>
          <p:nvPr>
            <p:ph type="sldNum" sz="quarter" idx="5"/>
          </p:nvPr>
        </p:nvSpPr>
        <p:spPr/>
        <p:txBody>
          <a:bodyPr/>
          <a:lstStyle/>
          <a:p>
            <a:fld id="{D478D2E2-17FD-4192-B22E-31545EE329F0}" type="slidenum">
              <a:rPr lang="en-US" smtClean="0"/>
              <a:t>9</a:t>
            </a:fld>
            <a:endParaRPr lang="en-US"/>
          </a:p>
        </p:txBody>
      </p:sp>
    </p:spTree>
    <p:extLst>
      <p:ext uri="{BB962C8B-B14F-4D97-AF65-F5344CB8AC3E}">
        <p14:creationId xmlns:p14="http://schemas.microsoft.com/office/powerpoint/2010/main" val="278818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B55C0-61A9-42AE-97C7-C561B7B807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9228D-CCCE-4DF6-93CF-E97DA97938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0D15D2-E404-41B5-B32C-433F2A98075F}"/>
              </a:ext>
            </a:extLst>
          </p:cNvPr>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7/29/2019</a:t>
            </a:fld>
            <a:endParaRPr lang="en-US" sz="1600" dirty="0"/>
          </a:p>
        </p:txBody>
      </p:sp>
      <p:sp>
        <p:nvSpPr>
          <p:cNvPr id="5" name="Footer Placeholder 4">
            <a:extLst>
              <a:ext uri="{FF2B5EF4-FFF2-40B4-BE49-F238E27FC236}">
                <a16:creationId xmlns:a16="http://schemas.microsoft.com/office/drawing/2014/main" id="{F72B18F6-8CC2-4306-8DA8-772D679BA105}"/>
              </a:ext>
            </a:extLst>
          </p:cNvPr>
          <p:cNvSpPr>
            <a:spLocks noGrp="1"/>
          </p:cNvSpPr>
          <p:nvPr>
            <p:ph type="ftr" sz="quarter" idx="11"/>
          </p:nvPr>
        </p:nvSpPr>
        <p:spPr/>
        <p:txBody>
          <a:bodyPr/>
          <a:lstStyle/>
          <a:p>
            <a:endParaRPr kumimoji="0" lang="en-US" dirty="0"/>
          </a:p>
        </p:txBody>
      </p:sp>
      <p:sp>
        <p:nvSpPr>
          <p:cNvPr id="6" name="Slide Number Placeholder 5">
            <a:extLst>
              <a:ext uri="{FF2B5EF4-FFF2-40B4-BE49-F238E27FC236}">
                <a16:creationId xmlns:a16="http://schemas.microsoft.com/office/drawing/2014/main" id="{18245F8B-75EB-4338-AF16-412DD12A3518}"/>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6727233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4EC9D-20EA-4238-9429-27B2AF9267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42B341-03A4-4A4D-9555-D749526C4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93169-4176-4103-8E25-8A9EBAE573CB}"/>
              </a:ext>
            </a:extLst>
          </p:cNvPr>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7/29/2019</a:t>
            </a:fld>
            <a:endParaRPr lang="en-US"/>
          </a:p>
        </p:txBody>
      </p:sp>
      <p:sp>
        <p:nvSpPr>
          <p:cNvPr id="5" name="Footer Placeholder 4">
            <a:extLst>
              <a:ext uri="{FF2B5EF4-FFF2-40B4-BE49-F238E27FC236}">
                <a16:creationId xmlns:a16="http://schemas.microsoft.com/office/drawing/2014/main" id="{F6D57FFB-E7A5-429B-BA6C-1691F060148E}"/>
              </a:ext>
            </a:extLst>
          </p:cNvPr>
          <p:cNvSpPr>
            <a:spLocks noGrp="1"/>
          </p:cNvSpPr>
          <p:nvPr>
            <p:ph type="ftr" sz="quarter" idx="11"/>
          </p:nvPr>
        </p:nvSpPr>
        <p:spPr/>
        <p:txBody>
          <a:bodyPr/>
          <a:lstStyle/>
          <a:p>
            <a:endParaRPr kumimoji="0" lang="en-US"/>
          </a:p>
        </p:txBody>
      </p:sp>
      <p:sp>
        <p:nvSpPr>
          <p:cNvPr id="6" name="Slide Number Placeholder 5">
            <a:extLst>
              <a:ext uri="{FF2B5EF4-FFF2-40B4-BE49-F238E27FC236}">
                <a16:creationId xmlns:a16="http://schemas.microsoft.com/office/drawing/2014/main" id="{EDC8B588-F26D-44C5-93F9-7792275AEFED}"/>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36365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53C924-A870-4BAF-89DE-5424F01E53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E72B10-5A6C-4389-B63C-ECC691C5DE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3DE7B-1D8F-463A-B3D1-ADABD05A2268}"/>
              </a:ext>
            </a:extLst>
          </p:cNvPr>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7/29/2019</a:t>
            </a:fld>
            <a:endParaRPr lang="en-US"/>
          </a:p>
        </p:txBody>
      </p:sp>
      <p:sp>
        <p:nvSpPr>
          <p:cNvPr id="5" name="Footer Placeholder 4">
            <a:extLst>
              <a:ext uri="{FF2B5EF4-FFF2-40B4-BE49-F238E27FC236}">
                <a16:creationId xmlns:a16="http://schemas.microsoft.com/office/drawing/2014/main" id="{51896084-E5E5-4BA2-A2C6-F50CE340FBED}"/>
              </a:ext>
            </a:extLst>
          </p:cNvPr>
          <p:cNvSpPr>
            <a:spLocks noGrp="1"/>
          </p:cNvSpPr>
          <p:nvPr>
            <p:ph type="ftr" sz="quarter" idx="11"/>
          </p:nvPr>
        </p:nvSpPr>
        <p:spPr/>
        <p:txBody>
          <a:bodyPr/>
          <a:lstStyle/>
          <a:p>
            <a:endParaRPr kumimoji="0" lang="en-US"/>
          </a:p>
        </p:txBody>
      </p:sp>
      <p:sp>
        <p:nvSpPr>
          <p:cNvPr id="6" name="Slide Number Placeholder 5">
            <a:extLst>
              <a:ext uri="{FF2B5EF4-FFF2-40B4-BE49-F238E27FC236}">
                <a16:creationId xmlns:a16="http://schemas.microsoft.com/office/drawing/2014/main" id="{FB954D3F-4EDE-4FC7-89E3-361FE8E9CD87}"/>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80777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Images and Contents Layout">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5087254" y="538742"/>
            <a:ext cx="6478720" cy="3096000"/>
          </a:xfrm>
          <a:prstGeom prst="rect">
            <a:avLst/>
          </a:prstGeom>
          <a:solidFill>
            <a:schemeClr val="bg1">
              <a:lumMod val="95000"/>
            </a:schemeClr>
          </a:solidFill>
          <a:ln w="19050">
            <a:solidFill>
              <a:schemeClr val="bg1"/>
            </a:solidFill>
          </a:ln>
        </p:spPr>
        <p:txBody>
          <a:bodyPr anchor="ctr"/>
          <a:lstStyle>
            <a:lvl1pPr marL="0" indent="0" algn="ctr">
              <a:buNone/>
              <a:defRPr sz="1200" baseline="0">
                <a:solidFill>
                  <a:schemeClr val="tx1">
                    <a:lumMod val="65000"/>
                    <a:lumOff val="3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5087254" y="3799258"/>
            <a:ext cx="2016000" cy="2520000"/>
          </a:xfrm>
          <a:prstGeom prst="rect">
            <a:avLst/>
          </a:prstGeom>
          <a:solidFill>
            <a:schemeClr val="bg1">
              <a:lumMod val="95000"/>
            </a:schemeClr>
          </a:solidFill>
          <a:ln w="19050">
            <a:solidFill>
              <a:schemeClr val="bg1"/>
            </a:solidFill>
          </a:ln>
        </p:spPr>
        <p:txBody>
          <a:bodyPr anchor="ctr"/>
          <a:lstStyle>
            <a:lvl1pPr marL="0" indent="0" algn="ctr">
              <a:buNone/>
              <a:defRPr sz="1200" baseline="0">
                <a:solidFill>
                  <a:schemeClr val="tx1">
                    <a:lumMod val="65000"/>
                    <a:lumOff val="3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1" hasCustomPrompt="1"/>
          </p:nvPr>
        </p:nvSpPr>
        <p:spPr>
          <a:xfrm>
            <a:off x="7318614" y="3799258"/>
            <a:ext cx="2016000" cy="2520000"/>
          </a:xfrm>
          <a:prstGeom prst="rect">
            <a:avLst/>
          </a:prstGeom>
          <a:solidFill>
            <a:schemeClr val="bg1">
              <a:lumMod val="95000"/>
            </a:schemeClr>
          </a:solidFill>
          <a:ln w="19050">
            <a:solidFill>
              <a:schemeClr val="bg1"/>
            </a:solidFill>
          </a:ln>
        </p:spPr>
        <p:txBody>
          <a:bodyPr anchor="ctr"/>
          <a:lstStyle>
            <a:lvl1pPr marL="0" indent="0" algn="ctr">
              <a:buNone/>
              <a:defRPr sz="1200" baseline="0">
                <a:solidFill>
                  <a:schemeClr val="tx1">
                    <a:lumMod val="65000"/>
                    <a:lumOff val="3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9549974" y="3799258"/>
            <a:ext cx="2016000" cy="2520000"/>
          </a:xfrm>
          <a:prstGeom prst="rect">
            <a:avLst/>
          </a:prstGeom>
          <a:solidFill>
            <a:schemeClr val="bg1">
              <a:lumMod val="95000"/>
            </a:schemeClr>
          </a:solidFill>
          <a:ln w="19050">
            <a:solidFill>
              <a:schemeClr val="bg1"/>
            </a:solidFill>
          </a:ln>
        </p:spPr>
        <p:txBody>
          <a:bodyPr anchor="ctr"/>
          <a:lstStyle>
            <a:lvl1pPr marL="0" indent="0" algn="ctr">
              <a:buNone/>
              <a:defRPr sz="1200" baseline="0">
                <a:solidFill>
                  <a:schemeClr val="tx1">
                    <a:lumMod val="65000"/>
                    <a:lumOff val="3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Rectangle 6"/>
          <p:cNvSpPr/>
          <p:nvPr userDrawn="1"/>
        </p:nvSpPr>
        <p:spPr>
          <a:xfrm>
            <a:off x="335360" y="264012"/>
            <a:ext cx="11521280" cy="6329977"/>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Tree>
    <p:extLst>
      <p:ext uri="{BB962C8B-B14F-4D97-AF65-F5344CB8AC3E}">
        <p14:creationId xmlns:p14="http://schemas.microsoft.com/office/powerpoint/2010/main" val="1460115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10168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327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F5875FE7-E5ED-4E41-9EB7-B5DE447AD05E}"/>
              </a:ext>
            </a:extLst>
          </p:cNvPr>
          <p:cNvSpPr>
            <a:spLocks/>
          </p:cNvSpPr>
          <p:nvPr userDrawn="1"/>
        </p:nvSpPr>
        <p:spPr bwMode="auto">
          <a:xfrm>
            <a:off x="0" y="2596"/>
            <a:ext cx="11682484" cy="6855404"/>
          </a:xfrm>
          <a:custGeom>
            <a:avLst/>
            <a:gdLst>
              <a:gd name="connsiteX0" fmla="*/ 135716 w 11682484"/>
              <a:gd name="connsiteY0" fmla="*/ 0 h 6855404"/>
              <a:gd name="connsiteX1" fmla="*/ 1583140 w 11682484"/>
              <a:gd name="connsiteY1" fmla="*/ 1348532 h 6855404"/>
              <a:gd name="connsiteX2" fmla="*/ 11682484 w 11682484"/>
              <a:gd name="connsiteY2" fmla="*/ 4114823 h 6855404"/>
              <a:gd name="connsiteX3" fmla="*/ 11682484 w 11682484"/>
              <a:gd name="connsiteY3" fmla="*/ 6855404 h 6855404"/>
              <a:gd name="connsiteX4" fmla="*/ 9707328 w 11682484"/>
              <a:gd name="connsiteY4" fmla="*/ 6855404 h 6855404"/>
              <a:gd name="connsiteX5" fmla="*/ 9569988 w 11682484"/>
              <a:gd name="connsiteY5" fmla="*/ 6685097 h 6855404"/>
              <a:gd name="connsiteX6" fmla="*/ 5598025 w 11682484"/>
              <a:gd name="connsiteY6" fmla="*/ 3691219 h 6855404"/>
              <a:gd name="connsiteX7" fmla="*/ 2821856 w 11682484"/>
              <a:gd name="connsiteY7" fmla="*/ 3599026 h 6855404"/>
              <a:gd name="connsiteX8" fmla="*/ 63756 w 11682484"/>
              <a:gd name="connsiteY8" fmla="*/ 6602507 h 6855404"/>
              <a:gd name="connsiteX9" fmla="*/ 3589 w 11682484"/>
              <a:gd name="connsiteY9" fmla="*/ 6855404 h 6855404"/>
              <a:gd name="connsiteX10" fmla="*/ 0 w 11682484"/>
              <a:gd name="connsiteY10" fmla="*/ 6855404 h 6855404"/>
              <a:gd name="connsiteX11" fmla="*/ 0 w 11682484"/>
              <a:gd name="connsiteY11" fmla="*/ 5728147 h 6855404"/>
              <a:gd name="connsiteX12" fmla="*/ 0 w 11682484"/>
              <a:gd name="connsiteY12" fmla="*/ 1967486 h 6855404"/>
              <a:gd name="connsiteX13" fmla="*/ 0 w 11682484"/>
              <a:gd name="connsiteY13" fmla="*/ 825147 h 6855404"/>
              <a:gd name="connsiteX14" fmla="*/ 1 w 11682484"/>
              <a:gd name="connsiteY14" fmla="*/ 825147 h 6855404"/>
              <a:gd name="connsiteX15" fmla="*/ 1 w 11682484"/>
              <a:gd name="connsiteY15" fmla="*/ 479227 h 6855404"/>
              <a:gd name="connsiteX16" fmla="*/ 1 w 11682484"/>
              <a:gd name="connsiteY16" fmla="*/ 346491 h 6855404"/>
              <a:gd name="connsiteX17" fmla="*/ 2 w 11682484"/>
              <a:gd name="connsiteY17" fmla="*/ 346491 h 6855404"/>
              <a:gd name="connsiteX18" fmla="*/ 2 w 11682484"/>
              <a:gd name="connsiteY18" fmla="*/ 571 h 6855404"/>
              <a:gd name="connsiteX19" fmla="*/ 127322 w 11682484"/>
              <a:gd name="connsiteY19" fmla="*/ 31 h 68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82484" h="6855404">
                <a:moveTo>
                  <a:pt x="135716" y="0"/>
                </a:moveTo>
                <a:lnTo>
                  <a:pt x="1583140" y="1348532"/>
                </a:lnTo>
                <a:lnTo>
                  <a:pt x="11682484" y="4114823"/>
                </a:lnTo>
                <a:lnTo>
                  <a:pt x="11682484" y="6855404"/>
                </a:lnTo>
                <a:lnTo>
                  <a:pt x="9707328" y="6855404"/>
                </a:lnTo>
                <a:lnTo>
                  <a:pt x="9569988" y="6685097"/>
                </a:lnTo>
                <a:cubicBezTo>
                  <a:pt x="8411292" y="5293196"/>
                  <a:pt x="7168522" y="4300079"/>
                  <a:pt x="5598025" y="3691219"/>
                </a:cubicBezTo>
                <a:cubicBezTo>
                  <a:pt x="4810593" y="3386702"/>
                  <a:pt x="3628101" y="3319652"/>
                  <a:pt x="2821856" y="3599026"/>
                </a:cubicBezTo>
                <a:cubicBezTo>
                  <a:pt x="1476436" y="4020704"/>
                  <a:pt x="428633" y="5267408"/>
                  <a:pt x="63756" y="6602507"/>
                </a:cubicBezTo>
                <a:lnTo>
                  <a:pt x="3589" y="6855404"/>
                </a:lnTo>
                <a:lnTo>
                  <a:pt x="0" y="6855404"/>
                </a:lnTo>
                <a:lnTo>
                  <a:pt x="0" y="5728147"/>
                </a:lnTo>
                <a:lnTo>
                  <a:pt x="0" y="1967486"/>
                </a:lnTo>
                <a:lnTo>
                  <a:pt x="0" y="825147"/>
                </a:lnTo>
                <a:lnTo>
                  <a:pt x="1" y="825147"/>
                </a:lnTo>
                <a:lnTo>
                  <a:pt x="1" y="479227"/>
                </a:lnTo>
                <a:lnTo>
                  <a:pt x="1" y="346491"/>
                </a:lnTo>
                <a:lnTo>
                  <a:pt x="2" y="346491"/>
                </a:lnTo>
                <a:lnTo>
                  <a:pt x="2" y="571"/>
                </a:lnTo>
                <a:cubicBezTo>
                  <a:pt x="2" y="571"/>
                  <a:pt x="46193" y="353"/>
                  <a:pt x="127322" y="31"/>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1" name="Freeform: Shape 20">
            <a:extLst>
              <a:ext uri="{FF2B5EF4-FFF2-40B4-BE49-F238E27FC236}">
                <a16:creationId xmlns:a16="http://schemas.microsoft.com/office/drawing/2014/main" id="{1218F5CF-15FE-4EEB-9CE3-3FBB4D1D799E}"/>
              </a:ext>
            </a:extLst>
          </p:cNvPr>
          <p:cNvSpPr>
            <a:spLocks/>
          </p:cNvSpPr>
          <p:nvPr userDrawn="1"/>
        </p:nvSpPr>
        <p:spPr bwMode="auto">
          <a:xfrm rot="213804">
            <a:off x="-19171" y="109604"/>
            <a:ext cx="12075996" cy="2051564"/>
          </a:xfrm>
          <a:custGeom>
            <a:avLst/>
            <a:gdLst>
              <a:gd name="connsiteX0" fmla="*/ 1 w 12075996"/>
              <a:gd name="connsiteY0" fmla="*/ 264203 h 2051564"/>
              <a:gd name="connsiteX1" fmla="*/ 4242639 w 12075996"/>
              <a:gd name="connsiteY1" fmla="*/ 0 h 2051564"/>
              <a:gd name="connsiteX2" fmla="*/ 4506096 w 12075996"/>
              <a:gd name="connsiteY2" fmla="*/ 105217 h 2051564"/>
              <a:gd name="connsiteX3" fmla="*/ 7760587 w 12075996"/>
              <a:gd name="connsiteY3" fmla="*/ 1449725 h 2051564"/>
              <a:gd name="connsiteX4" fmla="*/ 12023712 w 12075996"/>
              <a:gd name="connsiteY4" fmla="*/ 181916 h 2051564"/>
              <a:gd name="connsiteX5" fmla="*/ 12075996 w 12075996"/>
              <a:gd name="connsiteY5" fmla="*/ 38560 h 2051564"/>
              <a:gd name="connsiteX6" fmla="*/ 12075996 w 12075996"/>
              <a:gd name="connsiteY6" fmla="*/ 49656 h 2051564"/>
              <a:gd name="connsiteX7" fmla="*/ 12034949 w 12075996"/>
              <a:gd name="connsiteY7" fmla="*/ 192180 h 2051564"/>
              <a:gd name="connsiteX8" fmla="*/ 7869859 w 12075996"/>
              <a:gd name="connsiteY8" fmla="*/ 1752181 h 2051564"/>
              <a:gd name="connsiteX9" fmla="*/ 3235820 w 12075996"/>
              <a:gd name="connsiteY9" fmla="*/ 242456 h 2051564"/>
              <a:gd name="connsiteX10" fmla="*/ 1558466 w 12075996"/>
              <a:gd name="connsiteY10" fmla="*/ 338976 h 2051564"/>
              <a:gd name="connsiteX11" fmla="*/ 220 w 12075996"/>
              <a:gd name="connsiteY11" fmla="*/ 450295 h 2051564"/>
              <a:gd name="connsiteX12" fmla="*/ 881 w 12075996"/>
              <a:gd name="connsiteY12" fmla="*/ 459818 h 2051564"/>
              <a:gd name="connsiteX13" fmla="*/ 0 w 12075996"/>
              <a:gd name="connsiteY13" fmla="*/ 459516 h 2051564"/>
              <a:gd name="connsiteX14" fmla="*/ 0 w 12075996"/>
              <a:gd name="connsiteY14" fmla="*/ 429248 h 2051564"/>
              <a:gd name="connsiteX15" fmla="*/ 1 w 12075996"/>
              <a:gd name="connsiteY15" fmla="*/ 429248 h 205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75996" h="2051564">
                <a:moveTo>
                  <a:pt x="1" y="264203"/>
                </a:moveTo>
                <a:lnTo>
                  <a:pt x="4242639" y="0"/>
                </a:lnTo>
                <a:lnTo>
                  <a:pt x="4506096" y="105217"/>
                </a:lnTo>
                <a:cubicBezTo>
                  <a:pt x="5593744" y="542784"/>
                  <a:pt x="6923737" y="1110296"/>
                  <a:pt x="7760587" y="1449725"/>
                </a:cubicBezTo>
                <a:cubicBezTo>
                  <a:pt x="10618004" y="2616266"/>
                  <a:pt x="11666948" y="1084938"/>
                  <a:pt x="12023712" y="181916"/>
                </a:cubicBezTo>
                <a:lnTo>
                  <a:pt x="12075996" y="38560"/>
                </a:lnTo>
                <a:lnTo>
                  <a:pt x="12075996" y="49656"/>
                </a:lnTo>
                <a:lnTo>
                  <a:pt x="12034949" y="192180"/>
                </a:lnTo>
                <a:cubicBezTo>
                  <a:pt x="11741579" y="1117741"/>
                  <a:pt x="10801203" y="2718034"/>
                  <a:pt x="7869859" y="1752181"/>
                </a:cubicBezTo>
                <a:cubicBezTo>
                  <a:pt x="6621354" y="1343948"/>
                  <a:pt x="4298591" y="526574"/>
                  <a:pt x="3235820" y="242456"/>
                </a:cubicBezTo>
                <a:cubicBezTo>
                  <a:pt x="3156415" y="232591"/>
                  <a:pt x="2347516" y="284550"/>
                  <a:pt x="1558466" y="338976"/>
                </a:cubicBezTo>
                <a:cubicBezTo>
                  <a:pt x="769418" y="393403"/>
                  <a:pt x="220" y="450295"/>
                  <a:pt x="220" y="450295"/>
                </a:cubicBezTo>
                <a:lnTo>
                  <a:pt x="881" y="459818"/>
                </a:lnTo>
                <a:lnTo>
                  <a:pt x="0" y="459516"/>
                </a:lnTo>
                <a:lnTo>
                  <a:pt x="0" y="429248"/>
                </a:lnTo>
                <a:lnTo>
                  <a:pt x="1" y="42924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Shape 9">
            <a:extLst>
              <a:ext uri="{FF2B5EF4-FFF2-40B4-BE49-F238E27FC236}">
                <a16:creationId xmlns:a16="http://schemas.microsoft.com/office/drawing/2014/main" id="{2815AE85-5663-49FF-822D-A9BCC638FE7E}"/>
              </a:ext>
            </a:extLst>
          </p:cNvPr>
          <p:cNvSpPr>
            <a:spLocks/>
          </p:cNvSpPr>
          <p:nvPr userDrawn="1"/>
        </p:nvSpPr>
        <p:spPr bwMode="auto">
          <a:xfrm>
            <a:off x="-2" y="0"/>
            <a:ext cx="12192002" cy="6858000"/>
          </a:xfrm>
          <a:custGeom>
            <a:avLst/>
            <a:gdLst>
              <a:gd name="connsiteX0" fmla="*/ 1562216 w 12192002"/>
              <a:gd name="connsiteY0" fmla="*/ 24 h 6847230"/>
              <a:gd name="connsiteX1" fmla="*/ 3242227 w 12192002"/>
              <a:gd name="connsiteY1" fmla="*/ 19898 h 6847230"/>
              <a:gd name="connsiteX2" fmla="*/ 7760587 w 12192002"/>
              <a:gd name="connsiteY2" fmla="*/ 1846920 h 6847230"/>
              <a:gd name="connsiteX3" fmla="*/ 12192002 w 12192002"/>
              <a:gd name="connsiteY3" fmla="*/ 3162 h 6847230"/>
              <a:gd name="connsiteX4" fmla="*/ 12192002 w 12192002"/>
              <a:gd name="connsiteY4" fmla="*/ 1143708 h 6847230"/>
              <a:gd name="connsiteX5" fmla="*/ 12192002 w 12192002"/>
              <a:gd name="connsiteY5" fmla="*/ 6847230 h 6847230"/>
              <a:gd name="connsiteX6" fmla="*/ 10130702 w 12192002"/>
              <a:gd name="connsiteY6" fmla="*/ 6847230 h 6847230"/>
              <a:gd name="connsiteX7" fmla="*/ 9987372 w 12192002"/>
              <a:gd name="connsiteY7" fmla="*/ 6677190 h 6847230"/>
              <a:gd name="connsiteX8" fmla="*/ 5842176 w 12192002"/>
              <a:gd name="connsiteY8" fmla="*/ 3688014 h 6847230"/>
              <a:gd name="connsiteX9" fmla="*/ 2944928 w 12192002"/>
              <a:gd name="connsiteY9" fmla="*/ 3595966 h 6847230"/>
              <a:gd name="connsiteX10" fmla="*/ 66537 w 12192002"/>
              <a:gd name="connsiteY10" fmla="*/ 6594730 h 6847230"/>
              <a:gd name="connsiteX11" fmla="*/ 3745 w 12192002"/>
              <a:gd name="connsiteY11" fmla="*/ 6847230 h 6847230"/>
              <a:gd name="connsiteX12" fmla="*/ 0 w 12192002"/>
              <a:gd name="connsiteY12" fmla="*/ 6847230 h 6847230"/>
              <a:gd name="connsiteX13" fmla="*/ 0 w 12192002"/>
              <a:gd name="connsiteY13" fmla="*/ 5721743 h 6847230"/>
              <a:gd name="connsiteX14" fmla="*/ 0 w 12192002"/>
              <a:gd name="connsiteY14" fmla="*/ 1966988 h 6847230"/>
              <a:gd name="connsiteX15" fmla="*/ 0 w 12192002"/>
              <a:gd name="connsiteY15" fmla="*/ 826443 h 6847230"/>
              <a:gd name="connsiteX16" fmla="*/ 1 w 12192002"/>
              <a:gd name="connsiteY16" fmla="*/ 826443 h 6847230"/>
              <a:gd name="connsiteX17" fmla="*/ 1 w 12192002"/>
              <a:gd name="connsiteY17" fmla="*/ 481066 h 6847230"/>
              <a:gd name="connsiteX18" fmla="*/ 1 w 12192002"/>
              <a:gd name="connsiteY18" fmla="*/ 348539 h 6847230"/>
              <a:gd name="connsiteX19" fmla="*/ 2 w 12192002"/>
              <a:gd name="connsiteY19" fmla="*/ 348539 h 6847230"/>
              <a:gd name="connsiteX20" fmla="*/ 2 w 12192002"/>
              <a:gd name="connsiteY20" fmla="*/ 3162 h 6847230"/>
              <a:gd name="connsiteX21" fmla="*/ 1562216 w 12192002"/>
              <a:gd name="connsiteY21" fmla="*/ 24 h 684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2" h="6847230">
                <a:moveTo>
                  <a:pt x="1562216" y="24"/>
                </a:moveTo>
                <a:cubicBezTo>
                  <a:pt x="2353140" y="373"/>
                  <a:pt x="3163696" y="4557"/>
                  <a:pt x="3242227" y="19898"/>
                </a:cubicBezTo>
                <a:cubicBezTo>
                  <a:pt x="4282770" y="376934"/>
                  <a:pt x="6543351" y="1353205"/>
                  <a:pt x="7760587" y="1846920"/>
                </a:cubicBezTo>
                <a:cubicBezTo>
                  <a:pt x="11661915" y="3439636"/>
                  <a:pt x="12192002" y="3162"/>
                  <a:pt x="12192002" y="3162"/>
                </a:cubicBezTo>
                <a:lnTo>
                  <a:pt x="12192002" y="1143708"/>
                </a:lnTo>
                <a:lnTo>
                  <a:pt x="12192002" y="6847230"/>
                </a:lnTo>
                <a:lnTo>
                  <a:pt x="10130702" y="6847230"/>
                </a:lnTo>
                <a:lnTo>
                  <a:pt x="9987372" y="6677190"/>
                </a:lnTo>
                <a:cubicBezTo>
                  <a:pt x="8778141" y="5287475"/>
                  <a:pt x="7481169" y="4295918"/>
                  <a:pt x="5842176" y="3688014"/>
                </a:cubicBezTo>
                <a:cubicBezTo>
                  <a:pt x="5020401" y="3383975"/>
                  <a:pt x="3786336" y="3317031"/>
                  <a:pt x="2944928" y="3595966"/>
                </a:cubicBezTo>
                <a:cubicBezTo>
                  <a:pt x="1540829" y="4016982"/>
                  <a:pt x="447327" y="5261728"/>
                  <a:pt x="66537" y="6594730"/>
                </a:cubicBezTo>
                <a:lnTo>
                  <a:pt x="3745" y="6847230"/>
                </a:lnTo>
                <a:lnTo>
                  <a:pt x="0" y="6847230"/>
                </a:lnTo>
                <a:lnTo>
                  <a:pt x="0" y="5721743"/>
                </a:lnTo>
                <a:lnTo>
                  <a:pt x="0" y="1966988"/>
                </a:lnTo>
                <a:lnTo>
                  <a:pt x="0" y="826443"/>
                </a:lnTo>
                <a:lnTo>
                  <a:pt x="1" y="826443"/>
                </a:lnTo>
                <a:lnTo>
                  <a:pt x="1" y="481066"/>
                </a:lnTo>
                <a:lnTo>
                  <a:pt x="1" y="348539"/>
                </a:lnTo>
                <a:lnTo>
                  <a:pt x="2" y="348539"/>
                </a:lnTo>
                <a:lnTo>
                  <a:pt x="2" y="3162"/>
                </a:lnTo>
                <a:cubicBezTo>
                  <a:pt x="2" y="3162"/>
                  <a:pt x="771293" y="-324"/>
                  <a:pt x="1562216" y="24"/>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0" name="Freeform: Shape 29">
            <a:extLst>
              <a:ext uri="{FF2B5EF4-FFF2-40B4-BE49-F238E27FC236}">
                <a16:creationId xmlns:a16="http://schemas.microsoft.com/office/drawing/2014/main" id="{ABA38739-135D-4AF4-8B9D-F28B606324BD}"/>
              </a:ext>
            </a:extLst>
          </p:cNvPr>
          <p:cNvSpPr/>
          <p:nvPr userDrawn="1"/>
        </p:nvSpPr>
        <p:spPr>
          <a:xfrm>
            <a:off x="342402" y="0"/>
            <a:ext cx="1784313" cy="6858000"/>
          </a:xfrm>
          <a:custGeom>
            <a:avLst/>
            <a:gdLst>
              <a:gd name="connsiteX0" fmla="*/ 652884 w 1784313"/>
              <a:gd name="connsiteY0" fmla="*/ 6458598 h 6858000"/>
              <a:gd name="connsiteX1" fmla="*/ 802318 w 1784313"/>
              <a:gd name="connsiteY1" fmla="*/ 6581346 h 6858000"/>
              <a:gd name="connsiteX2" fmla="*/ 857467 w 1784313"/>
              <a:gd name="connsiteY2" fmla="*/ 6627600 h 6858000"/>
              <a:gd name="connsiteX3" fmla="*/ 637290 w 1784313"/>
              <a:gd name="connsiteY3" fmla="*/ 6822898 h 6858000"/>
              <a:gd name="connsiteX4" fmla="*/ 601533 w 1784313"/>
              <a:gd name="connsiteY4" fmla="*/ 6858000 h 6858000"/>
              <a:gd name="connsiteX5" fmla="*/ 238242 w 1784313"/>
              <a:gd name="connsiteY5" fmla="*/ 6858000 h 6858000"/>
              <a:gd name="connsiteX6" fmla="*/ 298552 w 1784313"/>
              <a:gd name="connsiteY6" fmla="*/ 6787944 h 6858000"/>
              <a:gd name="connsiteX7" fmla="*/ 652884 w 1784313"/>
              <a:gd name="connsiteY7" fmla="*/ 6458598 h 6858000"/>
              <a:gd name="connsiteX8" fmla="*/ 291752 w 1784313"/>
              <a:gd name="connsiteY8" fmla="*/ 5513960 h 6858000"/>
              <a:gd name="connsiteX9" fmla="*/ 348680 w 1784313"/>
              <a:gd name="connsiteY9" fmla="*/ 5663394 h 6858000"/>
              <a:gd name="connsiteX10" fmla="*/ 428733 w 1784313"/>
              <a:gd name="connsiteY10" fmla="*/ 5787923 h 6858000"/>
              <a:gd name="connsiteX11" fmla="*/ 455418 w 1784313"/>
              <a:gd name="connsiteY11" fmla="*/ 5819944 h 6858000"/>
              <a:gd name="connsiteX12" fmla="*/ 1327117 w 1784313"/>
              <a:gd name="connsiteY12" fmla="*/ 5819944 h 6858000"/>
              <a:gd name="connsiteX13" fmla="*/ 1350243 w 1784313"/>
              <a:gd name="connsiteY13" fmla="*/ 5787923 h 6858000"/>
              <a:gd name="connsiteX14" fmla="*/ 1424960 w 1784313"/>
              <a:gd name="connsiteY14" fmla="*/ 5663394 h 6858000"/>
              <a:gd name="connsiteX15" fmla="*/ 1474771 w 1784313"/>
              <a:gd name="connsiteY15" fmla="*/ 5513960 h 6858000"/>
              <a:gd name="connsiteX16" fmla="*/ 410943 w 1784313"/>
              <a:gd name="connsiteY16" fmla="*/ 5078112 h 6858000"/>
              <a:gd name="connsiteX17" fmla="*/ 343342 w 1784313"/>
              <a:gd name="connsiteY17" fmla="*/ 5183070 h 6858000"/>
              <a:gd name="connsiteX18" fmla="*/ 282856 w 1784313"/>
              <a:gd name="connsiteY18" fmla="*/ 5360968 h 6858000"/>
              <a:gd name="connsiteX19" fmla="*/ 281078 w 1784313"/>
              <a:gd name="connsiteY19" fmla="*/ 5382316 h 6858000"/>
              <a:gd name="connsiteX20" fmla="*/ 1476551 w 1784313"/>
              <a:gd name="connsiteY20" fmla="*/ 5382316 h 6858000"/>
              <a:gd name="connsiteX21" fmla="*/ 1472993 w 1784313"/>
              <a:gd name="connsiteY21" fmla="*/ 5360968 h 6858000"/>
              <a:gd name="connsiteX22" fmla="*/ 1405392 w 1784313"/>
              <a:gd name="connsiteY22" fmla="*/ 5183070 h 6858000"/>
              <a:gd name="connsiteX23" fmla="*/ 1337791 w 1784313"/>
              <a:gd name="connsiteY23" fmla="*/ 5078112 h 6858000"/>
              <a:gd name="connsiteX24" fmla="*/ 435849 w 1784313"/>
              <a:gd name="connsiteY24" fmla="*/ 3537517 h 6858000"/>
              <a:gd name="connsiteX25" fmla="*/ 480324 w 1784313"/>
              <a:gd name="connsiteY25" fmla="*/ 3676278 h 6858000"/>
              <a:gd name="connsiteX26" fmla="*/ 540809 w 1784313"/>
              <a:gd name="connsiteY26" fmla="*/ 3800806 h 6858000"/>
              <a:gd name="connsiteX27" fmla="*/ 556819 w 1784313"/>
              <a:gd name="connsiteY27" fmla="*/ 3825712 h 6858000"/>
              <a:gd name="connsiteX28" fmla="*/ 556819 w 1784313"/>
              <a:gd name="connsiteY28" fmla="*/ 3827490 h 6858000"/>
              <a:gd name="connsiteX29" fmla="*/ 1353801 w 1784313"/>
              <a:gd name="connsiteY29" fmla="*/ 3827490 h 6858000"/>
              <a:gd name="connsiteX30" fmla="*/ 1369813 w 1784313"/>
              <a:gd name="connsiteY30" fmla="*/ 3802584 h 6858000"/>
              <a:gd name="connsiteX31" fmla="*/ 1396497 w 1784313"/>
              <a:gd name="connsiteY31" fmla="*/ 3756331 h 6858000"/>
              <a:gd name="connsiteX32" fmla="*/ 1394718 w 1784313"/>
              <a:gd name="connsiteY32" fmla="*/ 3756331 h 6858000"/>
              <a:gd name="connsiteX33" fmla="*/ 1432076 w 1784313"/>
              <a:gd name="connsiteY33" fmla="*/ 3676277 h 6858000"/>
              <a:gd name="connsiteX34" fmla="*/ 1471213 w 1784313"/>
              <a:gd name="connsiteY34" fmla="*/ 3537517 h 6858000"/>
              <a:gd name="connsiteX35" fmla="*/ 1017575 w 1784313"/>
              <a:gd name="connsiteY35" fmla="*/ 3537517 h 6858000"/>
              <a:gd name="connsiteX36" fmla="*/ 1015795 w 1784313"/>
              <a:gd name="connsiteY36" fmla="*/ 3537517 h 6858000"/>
              <a:gd name="connsiteX37" fmla="*/ 508787 w 1784313"/>
              <a:gd name="connsiteY37" fmla="*/ 3121236 h 6858000"/>
              <a:gd name="connsiteX38" fmla="*/ 464312 w 1784313"/>
              <a:gd name="connsiteY38" fmla="*/ 3194174 h 6858000"/>
              <a:gd name="connsiteX39" fmla="*/ 418059 w 1784313"/>
              <a:gd name="connsiteY39" fmla="*/ 3372072 h 6858000"/>
              <a:gd name="connsiteX40" fmla="*/ 419839 w 1784313"/>
              <a:gd name="connsiteY40" fmla="*/ 3411209 h 6858000"/>
              <a:gd name="connsiteX41" fmla="*/ 1015795 w 1784313"/>
              <a:gd name="connsiteY41" fmla="*/ 3411209 h 6858000"/>
              <a:gd name="connsiteX42" fmla="*/ 1017575 w 1784313"/>
              <a:gd name="connsiteY42" fmla="*/ 3411209 h 6858000"/>
              <a:gd name="connsiteX43" fmla="*/ 1478329 w 1784313"/>
              <a:gd name="connsiteY43" fmla="*/ 3411209 h 6858000"/>
              <a:gd name="connsiteX44" fmla="*/ 1474772 w 1784313"/>
              <a:gd name="connsiteY44" fmla="*/ 3372071 h 6858000"/>
              <a:gd name="connsiteX45" fmla="*/ 1426740 w 1784313"/>
              <a:gd name="connsiteY45" fmla="*/ 3194174 h 6858000"/>
              <a:gd name="connsiteX46" fmla="*/ 1423182 w 1784313"/>
              <a:gd name="connsiteY46" fmla="*/ 3185280 h 6858000"/>
              <a:gd name="connsiteX47" fmla="*/ 1391161 w 1784313"/>
              <a:gd name="connsiteY47" fmla="*/ 3121237 h 6858000"/>
              <a:gd name="connsiteX48" fmla="*/ 458976 w 1784313"/>
              <a:gd name="connsiteY48" fmla="*/ 1634012 h 6858000"/>
              <a:gd name="connsiteX49" fmla="*/ 498114 w 1784313"/>
              <a:gd name="connsiteY49" fmla="*/ 1794120 h 6858000"/>
              <a:gd name="connsiteX50" fmla="*/ 558599 w 1784313"/>
              <a:gd name="connsiteY50" fmla="*/ 1918648 h 6858000"/>
              <a:gd name="connsiteX51" fmla="*/ 562157 w 1784313"/>
              <a:gd name="connsiteY51" fmla="*/ 1922206 h 6858000"/>
              <a:gd name="connsiteX52" fmla="*/ 1394718 w 1784313"/>
              <a:gd name="connsiteY52" fmla="*/ 1922206 h 6858000"/>
              <a:gd name="connsiteX53" fmla="*/ 1396497 w 1784313"/>
              <a:gd name="connsiteY53" fmla="*/ 1918648 h 6858000"/>
              <a:gd name="connsiteX54" fmla="*/ 1456982 w 1784313"/>
              <a:gd name="connsiteY54" fmla="*/ 1794120 h 6858000"/>
              <a:gd name="connsiteX55" fmla="*/ 1497899 w 1784313"/>
              <a:gd name="connsiteY55" fmla="*/ 1634012 h 6858000"/>
              <a:gd name="connsiteX56" fmla="*/ 560377 w 1784313"/>
              <a:gd name="connsiteY56" fmla="*/ 1217731 h 6858000"/>
              <a:gd name="connsiteX57" fmla="*/ 519461 w 1784313"/>
              <a:gd name="connsiteY57" fmla="*/ 1294226 h 6858000"/>
              <a:gd name="connsiteX58" fmla="*/ 458976 w 1784313"/>
              <a:gd name="connsiteY58" fmla="*/ 1472124 h 6858000"/>
              <a:gd name="connsiteX59" fmla="*/ 453638 w 1784313"/>
              <a:gd name="connsiteY59" fmla="*/ 1507703 h 6858000"/>
              <a:gd name="connsiteX60" fmla="*/ 1503235 w 1784313"/>
              <a:gd name="connsiteY60" fmla="*/ 1507703 h 6858000"/>
              <a:gd name="connsiteX61" fmla="*/ 1499677 w 1784313"/>
              <a:gd name="connsiteY61" fmla="*/ 1472124 h 6858000"/>
              <a:gd name="connsiteX62" fmla="*/ 1444530 w 1784313"/>
              <a:gd name="connsiteY62" fmla="*/ 1294226 h 6858000"/>
              <a:gd name="connsiteX63" fmla="*/ 1405392 w 1784313"/>
              <a:gd name="connsiteY63" fmla="*/ 1217731 h 6858000"/>
              <a:gd name="connsiteX64" fmla="*/ 1196463 w 1784313"/>
              <a:gd name="connsiteY64" fmla="*/ 0 h 6858000"/>
              <a:gd name="connsiteX65" fmla="*/ 1527579 w 1784313"/>
              <a:gd name="connsiteY65" fmla="*/ 0 h 6858000"/>
              <a:gd name="connsiteX66" fmla="*/ 1524583 w 1784313"/>
              <a:gd name="connsiteY66" fmla="*/ 6246 h 6858000"/>
              <a:gd name="connsiteX67" fmla="*/ 1167009 w 1784313"/>
              <a:gd name="connsiteY67" fmla="*/ 467002 h 6858000"/>
              <a:gd name="connsiteX68" fmla="*/ 1149220 w 1784313"/>
              <a:gd name="connsiteY68" fmla="*/ 488350 h 6858000"/>
              <a:gd name="connsiteX69" fmla="*/ 1131430 w 1784313"/>
              <a:gd name="connsiteY69" fmla="*/ 509698 h 6858000"/>
              <a:gd name="connsiteX70" fmla="*/ 1019353 w 1784313"/>
              <a:gd name="connsiteY70" fmla="*/ 637784 h 6858000"/>
              <a:gd name="connsiteX71" fmla="*/ 957090 w 1784313"/>
              <a:gd name="connsiteY71" fmla="*/ 707163 h 6858000"/>
              <a:gd name="connsiteX72" fmla="*/ 939300 w 1784313"/>
              <a:gd name="connsiteY72" fmla="*/ 728511 h 6858000"/>
              <a:gd name="connsiteX73" fmla="*/ 921511 w 1784313"/>
              <a:gd name="connsiteY73" fmla="*/ 749859 h 6858000"/>
              <a:gd name="connsiteX74" fmla="*/ 640432 w 1784313"/>
              <a:gd name="connsiteY74" fmla="*/ 1098538 h 6858000"/>
              <a:gd name="connsiteX75" fmla="*/ 1323559 w 1784313"/>
              <a:gd name="connsiteY75" fmla="*/ 1098538 h 6858000"/>
              <a:gd name="connsiteX76" fmla="*/ 1001563 w 1784313"/>
              <a:gd name="connsiteY76" fmla="*/ 746301 h 6858000"/>
              <a:gd name="connsiteX77" fmla="*/ 1069165 w 1784313"/>
              <a:gd name="connsiteY77" fmla="*/ 669806 h 6858000"/>
              <a:gd name="connsiteX78" fmla="*/ 1175903 w 1784313"/>
              <a:gd name="connsiteY78" fmla="*/ 547056 h 6858000"/>
              <a:gd name="connsiteX79" fmla="*/ 1784313 w 1784313"/>
              <a:gd name="connsiteY79" fmla="*/ 1545063 h 6858000"/>
              <a:gd name="connsiteX80" fmla="*/ 1238168 w 1784313"/>
              <a:gd name="connsiteY80" fmla="*/ 2495036 h 6858000"/>
              <a:gd name="connsiteX81" fmla="*/ 1117198 w 1784313"/>
              <a:gd name="connsiteY81" fmla="*/ 2397192 h 6858000"/>
              <a:gd name="connsiteX82" fmla="*/ 1030027 w 1784313"/>
              <a:gd name="connsiteY82" fmla="*/ 2327813 h 6858000"/>
              <a:gd name="connsiteX83" fmla="*/ 1309327 w 1784313"/>
              <a:gd name="connsiteY83" fmla="*/ 2050292 h 6858000"/>
              <a:gd name="connsiteX84" fmla="*/ 652884 w 1784313"/>
              <a:gd name="connsiteY84" fmla="*/ 2050292 h 6858000"/>
              <a:gd name="connsiteX85" fmla="*/ 942858 w 1784313"/>
              <a:gd name="connsiteY85" fmla="*/ 2327813 h 6858000"/>
              <a:gd name="connsiteX86" fmla="*/ 964206 w 1784313"/>
              <a:gd name="connsiteY86" fmla="*/ 2345603 h 6858000"/>
              <a:gd name="connsiteX87" fmla="*/ 985554 w 1784313"/>
              <a:gd name="connsiteY87" fmla="*/ 2363392 h 6858000"/>
              <a:gd name="connsiteX88" fmla="*/ 1076281 w 1784313"/>
              <a:gd name="connsiteY88" fmla="*/ 2436330 h 6858000"/>
              <a:gd name="connsiteX89" fmla="*/ 1193693 w 1784313"/>
              <a:gd name="connsiteY89" fmla="*/ 2530616 h 6858000"/>
              <a:gd name="connsiteX90" fmla="*/ 1215041 w 1784313"/>
              <a:gd name="connsiteY90" fmla="*/ 2548406 h 6858000"/>
              <a:gd name="connsiteX91" fmla="*/ 1236389 w 1784313"/>
              <a:gd name="connsiteY91" fmla="*/ 2566196 h 6858000"/>
              <a:gd name="connsiteX92" fmla="*/ 1718492 w 1784313"/>
              <a:gd name="connsiteY92" fmla="*/ 3187058 h 6858000"/>
              <a:gd name="connsiteX93" fmla="*/ 1716713 w 1784313"/>
              <a:gd name="connsiteY93" fmla="*/ 3187058 h 6858000"/>
              <a:gd name="connsiteX94" fmla="*/ 1755850 w 1784313"/>
              <a:gd name="connsiteY94" fmla="*/ 3445010 h 6858000"/>
              <a:gd name="connsiteX95" fmla="*/ 1693587 w 1784313"/>
              <a:gd name="connsiteY95" fmla="*/ 3756331 h 6858000"/>
              <a:gd name="connsiteX96" fmla="*/ 1695365 w 1784313"/>
              <a:gd name="connsiteY96" fmla="*/ 3756331 h 6858000"/>
              <a:gd name="connsiteX97" fmla="*/ 1152777 w 1784313"/>
              <a:gd name="connsiteY97" fmla="*/ 4414552 h 6858000"/>
              <a:gd name="connsiteX98" fmla="*/ 1131430 w 1784313"/>
              <a:gd name="connsiteY98" fmla="*/ 4432342 h 6858000"/>
              <a:gd name="connsiteX99" fmla="*/ 1110082 w 1784313"/>
              <a:gd name="connsiteY99" fmla="*/ 4450132 h 6858000"/>
              <a:gd name="connsiteX100" fmla="*/ 935742 w 1784313"/>
              <a:gd name="connsiteY100" fmla="*/ 4590672 h 6858000"/>
              <a:gd name="connsiteX101" fmla="*/ 901941 w 1784313"/>
              <a:gd name="connsiteY101" fmla="*/ 4617356 h 6858000"/>
              <a:gd name="connsiteX102" fmla="*/ 878815 w 1784313"/>
              <a:gd name="connsiteY102" fmla="*/ 4635145 h 6858000"/>
              <a:gd name="connsiteX103" fmla="*/ 857467 w 1784313"/>
              <a:gd name="connsiteY103" fmla="*/ 4652935 h 6858000"/>
              <a:gd name="connsiteX104" fmla="*/ 524797 w 1784313"/>
              <a:gd name="connsiteY104" fmla="*/ 4946467 h 6858000"/>
              <a:gd name="connsiteX105" fmla="*/ 1234610 w 1784313"/>
              <a:gd name="connsiteY105" fmla="*/ 4946467 h 6858000"/>
              <a:gd name="connsiteX106" fmla="*/ 948194 w 1784313"/>
              <a:gd name="connsiteY106" fmla="*/ 4656493 h 6858000"/>
              <a:gd name="connsiteX107" fmla="*/ 980216 w 1784313"/>
              <a:gd name="connsiteY107" fmla="*/ 4631587 h 6858000"/>
              <a:gd name="connsiteX108" fmla="*/ 1154556 w 1784313"/>
              <a:gd name="connsiteY108" fmla="*/ 4489269 h 6858000"/>
              <a:gd name="connsiteX109" fmla="*/ 1761188 w 1784313"/>
              <a:gd name="connsiteY109" fmla="*/ 5435685 h 6858000"/>
              <a:gd name="connsiteX110" fmla="*/ 1149220 w 1784313"/>
              <a:gd name="connsiteY110" fmla="*/ 6382101 h 6858000"/>
              <a:gd name="connsiteX111" fmla="*/ 1074503 w 1784313"/>
              <a:gd name="connsiteY111" fmla="*/ 6319838 h 6858000"/>
              <a:gd name="connsiteX112" fmla="*/ 944636 w 1784313"/>
              <a:gd name="connsiteY112" fmla="*/ 6213099 h 6858000"/>
              <a:gd name="connsiteX113" fmla="*/ 1216821 w 1784313"/>
              <a:gd name="connsiteY113" fmla="*/ 5953368 h 6858000"/>
              <a:gd name="connsiteX114" fmla="*/ 572831 w 1784313"/>
              <a:gd name="connsiteY114" fmla="*/ 5953368 h 6858000"/>
              <a:gd name="connsiteX115" fmla="*/ 857467 w 1784313"/>
              <a:gd name="connsiteY115" fmla="*/ 6213099 h 6858000"/>
              <a:gd name="connsiteX116" fmla="*/ 878815 w 1784313"/>
              <a:gd name="connsiteY116" fmla="*/ 6230889 h 6858000"/>
              <a:gd name="connsiteX117" fmla="*/ 900163 w 1784313"/>
              <a:gd name="connsiteY117" fmla="*/ 6248679 h 6858000"/>
              <a:gd name="connsiteX118" fmla="*/ 1031807 w 1784313"/>
              <a:gd name="connsiteY118" fmla="*/ 6358975 h 6858000"/>
              <a:gd name="connsiteX119" fmla="*/ 1104744 w 1784313"/>
              <a:gd name="connsiteY119" fmla="*/ 6419461 h 6858000"/>
              <a:gd name="connsiteX120" fmla="*/ 1126092 w 1784313"/>
              <a:gd name="connsiteY120" fmla="*/ 6437250 h 6858000"/>
              <a:gd name="connsiteX121" fmla="*/ 1147440 w 1784313"/>
              <a:gd name="connsiteY121" fmla="*/ 6455040 h 6858000"/>
              <a:gd name="connsiteX122" fmla="*/ 1456655 w 1784313"/>
              <a:gd name="connsiteY122" fmla="*/ 6730940 h 6858000"/>
              <a:gd name="connsiteX123" fmla="*/ 1574943 w 1784313"/>
              <a:gd name="connsiteY123" fmla="*/ 6858000 h 6858000"/>
              <a:gd name="connsiteX124" fmla="*/ 1205808 w 1784313"/>
              <a:gd name="connsiteY124" fmla="*/ 6858000 h 6858000"/>
              <a:gd name="connsiteX125" fmla="*/ 1110361 w 1784313"/>
              <a:gd name="connsiteY125" fmla="*/ 6768562 h 6858000"/>
              <a:gd name="connsiteX126" fmla="*/ 941078 w 1784313"/>
              <a:gd name="connsiteY126" fmla="*/ 6624042 h 6858000"/>
              <a:gd name="connsiteX127" fmla="*/ 919730 w 1784313"/>
              <a:gd name="connsiteY127" fmla="*/ 6606252 h 6858000"/>
              <a:gd name="connsiteX128" fmla="*/ 898383 w 1784313"/>
              <a:gd name="connsiteY128" fmla="*/ 6588462 h 6858000"/>
              <a:gd name="connsiteX129" fmla="*/ 839677 w 1784313"/>
              <a:gd name="connsiteY129" fmla="*/ 6540431 h 6858000"/>
              <a:gd name="connsiteX130" fmla="*/ 693801 w 1784313"/>
              <a:gd name="connsiteY130" fmla="*/ 6419461 h 6858000"/>
              <a:gd name="connsiteX131" fmla="*/ 672454 w 1784313"/>
              <a:gd name="connsiteY131" fmla="*/ 6401671 h 6858000"/>
              <a:gd name="connsiteX132" fmla="*/ 651106 w 1784313"/>
              <a:gd name="connsiteY132" fmla="*/ 6383881 h 6858000"/>
              <a:gd name="connsiteX133" fmla="*/ 0 w 1784313"/>
              <a:gd name="connsiteY133" fmla="*/ 5416117 h 6858000"/>
              <a:gd name="connsiteX134" fmla="*/ 672454 w 1784313"/>
              <a:gd name="connsiteY134" fmla="*/ 4462585 h 6858000"/>
              <a:gd name="connsiteX135" fmla="*/ 693801 w 1784313"/>
              <a:gd name="connsiteY135" fmla="*/ 4444796 h 6858000"/>
              <a:gd name="connsiteX136" fmla="*/ 715149 w 1784313"/>
              <a:gd name="connsiteY136" fmla="*/ 4427006 h 6858000"/>
              <a:gd name="connsiteX137" fmla="*/ 752506 w 1784313"/>
              <a:gd name="connsiteY137" fmla="*/ 4396762 h 6858000"/>
              <a:gd name="connsiteX138" fmla="*/ 923288 w 1784313"/>
              <a:gd name="connsiteY138" fmla="*/ 4259782 h 6858000"/>
              <a:gd name="connsiteX139" fmla="*/ 944636 w 1784313"/>
              <a:gd name="connsiteY139" fmla="*/ 4241992 h 6858000"/>
              <a:gd name="connsiteX140" fmla="*/ 965984 w 1784313"/>
              <a:gd name="connsiteY140" fmla="*/ 4224202 h 6858000"/>
              <a:gd name="connsiteX141" fmla="*/ 1257736 w 1784313"/>
              <a:gd name="connsiteY141" fmla="*/ 3944902 h 6858000"/>
              <a:gd name="connsiteX142" fmla="*/ 642210 w 1784313"/>
              <a:gd name="connsiteY142" fmla="*/ 3944902 h 6858000"/>
              <a:gd name="connsiteX143" fmla="*/ 882373 w 1784313"/>
              <a:gd name="connsiteY143" fmla="*/ 4220645 h 6858000"/>
              <a:gd name="connsiteX144" fmla="*/ 711591 w 1784313"/>
              <a:gd name="connsiteY144" fmla="*/ 4357625 h 6858000"/>
              <a:gd name="connsiteX145" fmla="*/ 674232 w 1784313"/>
              <a:gd name="connsiteY145" fmla="*/ 4387868 h 6858000"/>
              <a:gd name="connsiteX146" fmla="*/ 138760 w 1784313"/>
              <a:gd name="connsiteY146" fmla="*/ 3366735 h 6858000"/>
              <a:gd name="connsiteX147" fmla="*/ 727601 w 1784313"/>
              <a:gd name="connsiteY147" fmla="*/ 2555522 h 6858000"/>
              <a:gd name="connsiteX148" fmla="*/ 850351 w 1784313"/>
              <a:gd name="connsiteY148" fmla="*/ 2655145 h 6858000"/>
              <a:gd name="connsiteX149" fmla="*/ 937520 w 1784313"/>
              <a:gd name="connsiteY149" fmla="*/ 2724524 h 6858000"/>
              <a:gd name="connsiteX150" fmla="*/ 619084 w 1784313"/>
              <a:gd name="connsiteY150" fmla="*/ 2991370 h 6858000"/>
              <a:gd name="connsiteX151" fmla="*/ 1307548 w 1784313"/>
              <a:gd name="connsiteY151" fmla="*/ 2991370 h 6858000"/>
              <a:gd name="connsiteX152" fmla="*/ 1030027 w 1784313"/>
              <a:gd name="connsiteY152" fmla="*/ 2726303 h 6858000"/>
              <a:gd name="connsiteX153" fmla="*/ 1008679 w 1784313"/>
              <a:gd name="connsiteY153" fmla="*/ 2708514 h 6858000"/>
              <a:gd name="connsiteX154" fmla="*/ 985553 w 1784313"/>
              <a:gd name="connsiteY154" fmla="*/ 2690724 h 6858000"/>
              <a:gd name="connsiteX155" fmla="*/ 893047 w 1784313"/>
              <a:gd name="connsiteY155" fmla="*/ 2616007 h 6858000"/>
              <a:gd name="connsiteX156" fmla="*/ 775634 w 1784313"/>
              <a:gd name="connsiteY156" fmla="*/ 2521720 h 6858000"/>
              <a:gd name="connsiteX157" fmla="*/ 754286 w 1784313"/>
              <a:gd name="connsiteY157" fmla="*/ 2503931 h 6858000"/>
              <a:gd name="connsiteX158" fmla="*/ 732939 w 1784313"/>
              <a:gd name="connsiteY158" fmla="*/ 2486141 h 6858000"/>
              <a:gd name="connsiteX159" fmla="*/ 177898 w 1784313"/>
              <a:gd name="connsiteY159" fmla="*/ 1537947 h 6858000"/>
              <a:gd name="connsiteX160" fmla="*/ 732939 w 1784313"/>
              <a:gd name="connsiteY160" fmla="*/ 557729 h 6858000"/>
              <a:gd name="connsiteX161" fmla="*/ 750728 w 1784313"/>
              <a:gd name="connsiteY161" fmla="*/ 536382 h 6858000"/>
              <a:gd name="connsiteX162" fmla="*/ 768518 w 1784313"/>
              <a:gd name="connsiteY162" fmla="*/ 515034 h 6858000"/>
              <a:gd name="connsiteX163" fmla="*/ 804098 w 1784313"/>
              <a:gd name="connsiteY163" fmla="*/ 475896 h 6858000"/>
              <a:gd name="connsiteX164" fmla="*/ 942858 w 1784313"/>
              <a:gd name="connsiteY164" fmla="*/ 317568 h 6858000"/>
              <a:gd name="connsiteX165" fmla="*/ 960648 w 1784313"/>
              <a:gd name="connsiteY165" fmla="*/ 296221 h 6858000"/>
              <a:gd name="connsiteX166" fmla="*/ 978438 w 1784313"/>
              <a:gd name="connsiteY166" fmla="*/ 274873 h 6858000"/>
              <a:gd name="connsiteX167" fmla="*/ 1141881 w 1784313"/>
              <a:gd name="connsiteY167" fmla="*/ 75850 h 6858000"/>
              <a:gd name="connsiteX168" fmla="*/ 293257 w 1784313"/>
              <a:gd name="connsiteY168" fmla="*/ 0 h 6858000"/>
              <a:gd name="connsiteX169" fmla="*/ 612950 w 1784313"/>
              <a:gd name="connsiteY169" fmla="*/ 0 h 6858000"/>
              <a:gd name="connsiteX170" fmla="*/ 687130 w 1784313"/>
              <a:gd name="connsiteY170" fmla="*/ 82299 h 6858000"/>
              <a:gd name="connsiteX171" fmla="*/ 898384 w 1784313"/>
              <a:gd name="connsiteY171" fmla="*/ 278431 h 6858000"/>
              <a:gd name="connsiteX172" fmla="*/ 754286 w 1784313"/>
              <a:gd name="connsiteY172" fmla="*/ 443875 h 6858000"/>
              <a:gd name="connsiteX173" fmla="*/ 725823 w 1784313"/>
              <a:gd name="connsiteY173" fmla="*/ 477677 h 6858000"/>
              <a:gd name="connsiteX174" fmla="*/ 295310 w 1784313"/>
              <a:gd name="connsiteY174" fmla="*/ 44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784313" h="6858000">
                <a:moveTo>
                  <a:pt x="652884" y="6458598"/>
                </a:moveTo>
                <a:cubicBezTo>
                  <a:pt x="700917" y="6499513"/>
                  <a:pt x="750728" y="6540431"/>
                  <a:pt x="802318" y="6581346"/>
                </a:cubicBezTo>
                <a:cubicBezTo>
                  <a:pt x="820108" y="6597358"/>
                  <a:pt x="839677" y="6611590"/>
                  <a:pt x="857467" y="6627600"/>
                </a:cubicBezTo>
                <a:cubicBezTo>
                  <a:pt x="780526" y="6693422"/>
                  <a:pt x="705920" y="6758466"/>
                  <a:pt x="637290" y="6822898"/>
                </a:cubicBezTo>
                <a:lnTo>
                  <a:pt x="601533" y="6858000"/>
                </a:lnTo>
                <a:lnTo>
                  <a:pt x="238242" y="6858000"/>
                </a:lnTo>
                <a:lnTo>
                  <a:pt x="298552" y="6787944"/>
                </a:lnTo>
                <a:cubicBezTo>
                  <a:pt x="403466" y="6675160"/>
                  <a:pt x="526799" y="6566004"/>
                  <a:pt x="652884" y="6458598"/>
                </a:cubicBezTo>
                <a:close/>
                <a:moveTo>
                  <a:pt x="291752" y="5513960"/>
                </a:moveTo>
                <a:cubicBezTo>
                  <a:pt x="302426" y="5563772"/>
                  <a:pt x="321994" y="5613583"/>
                  <a:pt x="348680" y="5663394"/>
                </a:cubicBezTo>
                <a:cubicBezTo>
                  <a:pt x="370027" y="5704312"/>
                  <a:pt x="398491" y="5747007"/>
                  <a:pt x="428733" y="5787923"/>
                </a:cubicBezTo>
                <a:cubicBezTo>
                  <a:pt x="435849" y="5798597"/>
                  <a:pt x="444744" y="5809270"/>
                  <a:pt x="455418" y="5819944"/>
                </a:cubicBezTo>
                <a:lnTo>
                  <a:pt x="1327117" y="5819944"/>
                </a:lnTo>
                <a:cubicBezTo>
                  <a:pt x="1334233" y="5809270"/>
                  <a:pt x="1343127" y="5798597"/>
                  <a:pt x="1350243" y="5787923"/>
                </a:cubicBezTo>
                <a:cubicBezTo>
                  <a:pt x="1380487" y="5747007"/>
                  <a:pt x="1405392" y="5706090"/>
                  <a:pt x="1424960" y="5663394"/>
                </a:cubicBezTo>
                <a:cubicBezTo>
                  <a:pt x="1448088" y="5613583"/>
                  <a:pt x="1465878" y="5563772"/>
                  <a:pt x="1474771" y="5513960"/>
                </a:cubicBezTo>
                <a:close/>
                <a:moveTo>
                  <a:pt x="410943" y="5078112"/>
                </a:moveTo>
                <a:cubicBezTo>
                  <a:pt x="386037" y="5111911"/>
                  <a:pt x="362911" y="5147491"/>
                  <a:pt x="343342" y="5183070"/>
                </a:cubicBezTo>
                <a:cubicBezTo>
                  <a:pt x="311320" y="5239998"/>
                  <a:pt x="291752" y="5300483"/>
                  <a:pt x="282856" y="5360968"/>
                </a:cubicBezTo>
                <a:cubicBezTo>
                  <a:pt x="281079" y="5368084"/>
                  <a:pt x="281079" y="5375200"/>
                  <a:pt x="281078" y="5382316"/>
                </a:cubicBezTo>
                <a:lnTo>
                  <a:pt x="1476551" y="5382316"/>
                </a:lnTo>
                <a:cubicBezTo>
                  <a:pt x="1474771" y="5375200"/>
                  <a:pt x="1474771" y="5368084"/>
                  <a:pt x="1472993" y="5360968"/>
                </a:cubicBezTo>
                <a:cubicBezTo>
                  <a:pt x="1460540" y="5302263"/>
                  <a:pt x="1437414" y="5241778"/>
                  <a:pt x="1405392" y="5183070"/>
                </a:cubicBezTo>
                <a:cubicBezTo>
                  <a:pt x="1385823" y="5147491"/>
                  <a:pt x="1362697" y="5113691"/>
                  <a:pt x="1337791" y="5078112"/>
                </a:cubicBezTo>
                <a:close/>
                <a:moveTo>
                  <a:pt x="435849" y="3537517"/>
                </a:moveTo>
                <a:cubicBezTo>
                  <a:pt x="446522" y="3583771"/>
                  <a:pt x="462534" y="3630024"/>
                  <a:pt x="480324" y="3676278"/>
                </a:cubicBezTo>
                <a:cubicBezTo>
                  <a:pt x="496334" y="3718973"/>
                  <a:pt x="517681" y="3759888"/>
                  <a:pt x="540809" y="3800806"/>
                </a:cubicBezTo>
                <a:cubicBezTo>
                  <a:pt x="546145" y="3807922"/>
                  <a:pt x="551483" y="3816816"/>
                  <a:pt x="556819" y="3825712"/>
                </a:cubicBezTo>
                <a:lnTo>
                  <a:pt x="556819" y="3827490"/>
                </a:lnTo>
                <a:lnTo>
                  <a:pt x="1353801" y="3827490"/>
                </a:lnTo>
                <a:cubicBezTo>
                  <a:pt x="1359139" y="3820374"/>
                  <a:pt x="1364475" y="3811480"/>
                  <a:pt x="1369813" y="3802584"/>
                </a:cubicBezTo>
                <a:cubicBezTo>
                  <a:pt x="1378707" y="3786574"/>
                  <a:pt x="1387603" y="3772342"/>
                  <a:pt x="1396497" y="3756331"/>
                </a:cubicBezTo>
                <a:lnTo>
                  <a:pt x="1394718" y="3756331"/>
                </a:lnTo>
                <a:cubicBezTo>
                  <a:pt x="1408950" y="3729647"/>
                  <a:pt x="1421402" y="3702961"/>
                  <a:pt x="1432076" y="3676277"/>
                </a:cubicBezTo>
                <a:cubicBezTo>
                  <a:pt x="1449866" y="3631802"/>
                  <a:pt x="1464098" y="3585549"/>
                  <a:pt x="1471213" y="3537517"/>
                </a:cubicBezTo>
                <a:lnTo>
                  <a:pt x="1017575" y="3537517"/>
                </a:lnTo>
                <a:lnTo>
                  <a:pt x="1015795" y="3537517"/>
                </a:lnTo>
                <a:close/>
                <a:moveTo>
                  <a:pt x="508787" y="3121236"/>
                </a:moveTo>
                <a:cubicBezTo>
                  <a:pt x="492776" y="3146142"/>
                  <a:pt x="476766" y="3169268"/>
                  <a:pt x="464312" y="3194174"/>
                </a:cubicBezTo>
                <a:cubicBezTo>
                  <a:pt x="435849" y="3251101"/>
                  <a:pt x="418059" y="3309808"/>
                  <a:pt x="418059" y="3372072"/>
                </a:cubicBezTo>
                <a:cubicBezTo>
                  <a:pt x="418059" y="3384526"/>
                  <a:pt x="418059" y="3398757"/>
                  <a:pt x="419839" y="3411209"/>
                </a:cubicBezTo>
                <a:lnTo>
                  <a:pt x="1015795" y="3411209"/>
                </a:lnTo>
                <a:lnTo>
                  <a:pt x="1017575" y="3411209"/>
                </a:lnTo>
                <a:lnTo>
                  <a:pt x="1478329" y="3411209"/>
                </a:lnTo>
                <a:cubicBezTo>
                  <a:pt x="1476551" y="3396977"/>
                  <a:pt x="1476551" y="3384525"/>
                  <a:pt x="1474772" y="3372071"/>
                </a:cubicBezTo>
                <a:cubicBezTo>
                  <a:pt x="1467656" y="3309808"/>
                  <a:pt x="1451646" y="3249323"/>
                  <a:pt x="1426740" y="3194174"/>
                </a:cubicBezTo>
                <a:cubicBezTo>
                  <a:pt x="1426740" y="3190616"/>
                  <a:pt x="1424960" y="3188838"/>
                  <a:pt x="1423182" y="3185280"/>
                </a:cubicBezTo>
                <a:cubicBezTo>
                  <a:pt x="1414286" y="3163932"/>
                  <a:pt x="1403612" y="3142584"/>
                  <a:pt x="1391161" y="3121237"/>
                </a:cubicBezTo>
                <a:close/>
                <a:moveTo>
                  <a:pt x="458976" y="1634012"/>
                </a:moveTo>
                <a:cubicBezTo>
                  <a:pt x="466092" y="1689159"/>
                  <a:pt x="478544" y="1742528"/>
                  <a:pt x="498114" y="1794120"/>
                </a:cubicBezTo>
                <a:cubicBezTo>
                  <a:pt x="514124" y="1836815"/>
                  <a:pt x="535471" y="1879510"/>
                  <a:pt x="558599" y="1918648"/>
                </a:cubicBezTo>
                <a:cubicBezTo>
                  <a:pt x="560377" y="1920426"/>
                  <a:pt x="560377" y="1920426"/>
                  <a:pt x="562157" y="1922206"/>
                </a:cubicBezTo>
                <a:lnTo>
                  <a:pt x="1394718" y="1922206"/>
                </a:lnTo>
                <a:cubicBezTo>
                  <a:pt x="1394719" y="1920426"/>
                  <a:pt x="1396497" y="1920426"/>
                  <a:pt x="1396497" y="1918648"/>
                </a:cubicBezTo>
                <a:cubicBezTo>
                  <a:pt x="1419624" y="1879510"/>
                  <a:pt x="1440972" y="1836815"/>
                  <a:pt x="1456982" y="1794120"/>
                </a:cubicBezTo>
                <a:cubicBezTo>
                  <a:pt x="1476551" y="1744308"/>
                  <a:pt x="1490783" y="1689159"/>
                  <a:pt x="1497899" y="1634012"/>
                </a:cubicBezTo>
                <a:close/>
                <a:moveTo>
                  <a:pt x="560377" y="1217731"/>
                </a:moveTo>
                <a:cubicBezTo>
                  <a:pt x="546145" y="1244415"/>
                  <a:pt x="531913" y="1269320"/>
                  <a:pt x="519461" y="1294226"/>
                </a:cubicBezTo>
                <a:cubicBezTo>
                  <a:pt x="489218" y="1354711"/>
                  <a:pt x="467870" y="1415197"/>
                  <a:pt x="458976" y="1472124"/>
                </a:cubicBezTo>
                <a:cubicBezTo>
                  <a:pt x="457196" y="1484577"/>
                  <a:pt x="455418" y="1497029"/>
                  <a:pt x="453638" y="1507703"/>
                </a:cubicBezTo>
                <a:lnTo>
                  <a:pt x="1503235" y="1507703"/>
                </a:lnTo>
                <a:cubicBezTo>
                  <a:pt x="1503235" y="1495251"/>
                  <a:pt x="1501457" y="1484577"/>
                  <a:pt x="1499677" y="1472124"/>
                </a:cubicBezTo>
                <a:cubicBezTo>
                  <a:pt x="1490783" y="1413418"/>
                  <a:pt x="1471214" y="1352933"/>
                  <a:pt x="1444530" y="1294226"/>
                </a:cubicBezTo>
                <a:cubicBezTo>
                  <a:pt x="1433856" y="1267542"/>
                  <a:pt x="1419624" y="1242637"/>
                  <a:pt x="1405392" y="1217731"/>
                </a:cubicBezTo>
                <a:close/>
                <a:moveTo>
                  <a:pt x="1196463" y="0"/>
                </a:moveTo>
                <a:lnTo>
                  <a:pt x="1527579" y="0"/>
                </a:lnTo>
                <a:lnTo>
                  <a:pt x="1524583" y="6246"/>
                </a:lnTo>
                <a:cubicBezTo>
                  <a:pt x="1432076" y="171692"/>
                  <a:pt x="1295096" y="319346"/>
                  <a:pt x="1167009" y="467002"/>
                </a:cubicBezTo>
                <a:cubicBezTo>
                  <a:pt x="1161671" y="474118"/>
                  <a:pt x="1154556" y="481234"/>
                  <a:pt x="1149220" y="488350"/>
                </a:cubicBezTo>
                <a:cubicBezTo>
                  <a:pt x="1143882" y="495466"/>
                  <a:pt x="1136766" y="502582"/>
                  <a:pt x="1131430" y="509698"/>
                </a:cubicBezTo>
                <a:cubicBezTo>
                  <a:pt x="1094070" y="552393"/>
                  <a:pt x="1056712" y="595089"/>
                  <a:pt x="1019353" y="637784"/>
                </a:cubicBezTo>
                <a:cubicBezTo>
                  <a:pt x="998005" y="660910"/>
                  <a:pt x="976658" y="684037"/>
                  <a:pt x="957090" y="707163"/>
                </a:cubicBezTo>
                <a:cubicBezTo>
                  <a:pt x="951752" y="714279"/>
                  <a:pt x="944636" y="721395"/>
                  <a:pt x="939300" y="728511"/>
                </a:cubicBezTo>
                <a:cubicBezTo>
                  <a:pt x="933962" y="735627"/>
                  <a:pt x="926846" y="742743"/>
                  <a:pt x="921511" y="749859"/>
                </a:cubicBezTo>
                <a:cubicBezTo>
                  <a:pt x="816550" y="869051"/>
                  <a:pt x="720485" y="986464"/>
                  <a:pt x="640432" y="1098538"/>
                </a:cubicBezTo>
                <a:lnTo>
                  <a:pt x="1323559" y="1098538"/>
                </a:lnTo>
                <a:cubicBezTo>
                  <a:pt x="1234610" y="981126"/>
                  <a:pt x="1122534" y="865493"/>
                  <a:pt x="1001563" y="746301"/>
                </a:cubicBezTo>
                <a:cubicBezTo>
                  <a:pt x="1024691" y="721395"/>
                  <a:pt x="1046039" y="694712"/>
                  <a:pt x="1069165" y="669806"/>
                </a:cubicBezTo>
                <a:cubicBezTo>
                  <a:pt x="1104744" y="628888"/>
                  <a:pt x="1140324" y="587973"/>
                  <a:pt x="1175903" y="547056"/>
                </a:cubicBezTo>
                <a:cubicBezTo>
                  <a:pt x="1501457" y="861935"/>
                  <a:pt x="1784314" y="1171477"/>
                  <a:pt x="1784313" y="1545063"/>
                </a:cubicBezTo>
                <a:cubicBezTo>
                  <a:pt x="1784314" y="1956006"/>
                  <a:pt x="1529921" y="2247758"/>
                  <a:pt x="1238168" y="2495036"/>
                </a:cubicBezTo>
                <a:cubicBezTo>
                  <a:pt x="1197251" y="2461235"/>
                  <a:pt x="1158114" y="2429214"/>
                  <a:pt x="1117198" y="2397192"/>
                </a:cubicBezTo>
                <a:cubicBezTo>
                  <a:pt x="1088734" y="2374066"/>
                  <a:pt x="1058491" y="2350939"/>
                  <a:pt x="1030027" y="2327813"/>
                </a:cubicBezTo>
                <a:cubicBezTo>
                  <a:pt x="1133208" y="2240642"/>
                  <a:pt x="1231052" y="2148135"/>
                  <a:pt x="1309327" y="2050292"/>
                </a:cubicBezTo>
                <a:lnTo>
                  <a:pt x="652884" y="2050292"/>
                </a:lnTo>
                <a:cubicBezTo>
                  <a:pt x="734717" y="2148135"/>
                  <a:pt x="836119" y="2238864"/>
                  <a:pt x="942858" y="2327813"/>
                </a:cubicBezTo>
                <a:cubicBezTo>
                  <a:pt x="949974" y="2333149"/>
                  <a:pt x="957090" y="2340265"/>
                  <a:pt x="964206" y="2345603"/>
                </a:cubicBezTo>
                <a:cubicBezTo>
                  <a:pt x="971322" y="2350938"/>
                  <a:pt x="978438" y="2358054"/>
                  <a:pt x="985554" y="2363392"/>
                </a:cubicBezTo>
                <a:cubicBezTo>
                  <a:pt x="1015795" y="2386518"/>
                  <a:pt x="1046039" y="2411424"/>
                  <a:pt x="1076281" y="2436330"/>
                </a:cubicBezTo>
                <a:cubicBezTo>
                  <a:pt x="1115418" y="2468351"/>
                  <a:pt x="1154555" y="2498595"/>
                  <a:pt x="1193693" y="2530616"/>
                </a:cubicBezTo>
                <a:cubicBezTo>
                  <a:pt x="1200809" y="2535952"/>
                  <a:pt x="1207925" y="2543068"/>
                  <a:pt x="1215041" y="2548406"/>
                </a:cubicBezTo>
                <a:cubicBezTo>
                  <a:pt x="1222157" y="2553742"/>
                  <a:pt x="1229272" y="2560858"/>
                  <a:pt x="1236389" y="2566196"/>
                </a:cubicBezTo>
                <a:cubicBezTo>
                  <a:pt x="1446308" y="2742313"/>
                  <a:pt x="1638437" y="2934443"/>
                  <a:pt x="1718492" y="3187058"/>
                </a:cubicBezTo>
                <a:lnTo>
                  <a:pt x="1716713" y="3187058"/>
                </a:lnTo>
                <a:cubicBezTo>
                  <a:pt x="1741618" y="3267113"/>
                  <a:pt x="1755850" y="3352504"/>
                  <a:pt x="1755850" y="3445010"/>
                </a:cubicBezTo>
                <a:cubicBezTo>
                  <a:pt x="1755850" y="3555307"/>
                  <a:pt x="1732724" y="3658488"/>
                  <a:pt x="1693587" y="3756331"/>
                </a:cubicBezTo>
                <a:lnTo>
                  <a:pt x="1695365" y="3756331"/>
                </a:lnTo>
                <a:cubicBezTo>
                  <a:pt x="1593964" y="4008945"/>
                  <a:pt x="1380487" y="4222423"/>
                  <a:pt x="1152777" y="4414552"/>
                </a:cubicBezTo>
                <a:cubicBezTo>
                  <a:pt x="1145661" y="4419890"/>
                  <a:pt x="1138546" y="4427006"/>
                  <a:pt x="1131430" y="4432342"/>
                </a:cubicBezTo>
                <a:cubicBezTo>
                  <a:pt x="1124314" y="4437680"/>
                  <a:pt x="1117198" y="4444796"/>
                  <a:pt x="1110082" y="4450132"/>
                </a:cubicBezTo>
                <a:cubicBezTo>
                  <a:pt x="1051375" y="4498165"/>
                  <a:pt x="992669" y="4544418"/>
                  <a:pt x="935742" y="4590672"/>
                </a:cubicBezTo>
                <a:cubicBezTo>
                  <a:pt x="923288" y="4599566"/>
                  <a:pt x="912615" y="4608462"/>
                  <a:pt x="901941" y="4617356"/>
                </a:cubicBezTo>
                <a:cubicBezTo>
                  <a:pt x="893047" y="4622693"/>
                  <a:pt x="885931" y="4629809"/>
                  <a:pt x="878815" y="4635145"/>
                </a:cubicBezTo>
                <a:cubicBezTo>
                  <a:pt x="871699" y="4640483"/>
                  <a:pt x="864583" y="4647599"/>
                  <a:pt x="857467" y="4652935"/>
                </a:cubicBezTo>
                <a:cubicBezTo>
                  <a:pt x="736497" y="4752558"/>
                  <a:pt x="620862" y="4848623"/>
                  <a:pt x="524797" y="4946467"/>
                </a:cubicBezTo>
                <a:lnTo>
                  <a:pt x="1234610" y="4946467"/>
                </a:lnTo>
                <a:cubicBezTo>
                  <a:pt x="1150997" y="4850403"/>
                  <a:pt x="1051375" y="4754338"/>
                  <a:pt x="948194" y="4656493"/>
                </a:cubicBezTo>
                <a:cubicBezTo>
                  <a:pt x="958868" y="4649377"/>
                  <a:pt x="969542" y="4640483"/>
                  <a:pt x="980216" y="4631587"/>
                </a:cubicBezTo>
                <a:cubicBezTo>
                  <a:pt x="1037143" y="4585334"/>
                  <a:pt x="1095850" y="4537303"/>
                  <a:pt x="1154556" y="4489269"/>
                </a:cubicBezTo>
                <a:cubicBezTo>
                  <a:pt x="1471214" y="4791695"/>
                  <a:pt x="1761188" y="5079890"/>
                  <a:pt x="1761188" y="5435685"/>
                </a:cubicBezTo>
                <a:cubicBezTo>
                  <a:pt x="1761188" y="5795039"/>
                  <a:pt x="1474772" y="6097465"/>
                  <a:pt x="1149220" y="6382101"/>
                </a:cubicBezTo>
                <a:cubicBezTo>
                  <a:pt x="1124314" y="6360753"/>
                  <a:pt x="1099408" y="6341186"/>
                  <a:pt x="1074503" y="6319838"/>
                </a:cubicBezTo>
                <a:cubicBezTo>
                  <a:pt x="1031807" y="6284258"/>
                  <a:pt x="987332" y="6248679"/>
                  <a:pt x="944636" y="6213099"/>
                </a:cubicBezTo>
                <a:cubicBezTo>
                  <a:pt x="1042481" y="6127708"/>
                  <a:pt x="1134988" y="6040537"/>
                  <a:pt x="1216821" y="5953368"/>
                </a:cubicBezTo>
                <a:lnTo>
                  <a:pt x="572831" y="5953368"/>
                </a:lnTo>
                <a:cubicBezTo>
                  <a:pt x="658222" y="6040537"/>
                  <a:pt x="756065" y="6127708"/>
                  <a:pt x="857467" y="6213099"/>
                </a:cubicBezTo>
                <a:cubicBezTo>
                  <a:pt x="864583" y="6218435"/>
                  <a:pt x="871699" y="6225551"/>
                  <a:pt x="878815" y="6230889"/>
                </a:cubicBezTo>
                <a:cubicBezTo>
                  <a:pt x="885931" y="6236225"/>
                  <a:pt x="893047" y="6243341"/>
                  <a:pt x="900163" y="6248679"/>
                </a:cubicBezTo>
                <a:cubicBezTo>
                  <a:pt x="942858" y="6286036"/>
                  <a:pt x="987332" y="6323396"/>
                  <a:pt x="1031807" y="6358975"/>
                </a:cubicBezTo>
                <a:cubicBezTo>
                  <a:pt x="1056713" y="6378543"/>
                  <a:pt x="1079839" y="6399891"/>
                  <a:pt x="1104744" y="6419461"/>
                </a:cubicBezTo>
                <a:cubicBezTo>
                  <a:pt x="1111860" y="6424797"/>
                  <a:pt x="1118976" y="6431912"/>
                  <a:pt x="1126092" y="6437250"/>
                </a:cubicBezTo>
                <a:cubicBezTo>
                  <a:pt x="1133208" y="6442586"/>
                  <a:pt x="1140324" y="6449702"/>
                  <a:pt x="1147440" y="6455040"/>
                </a:cubicBezTo>
                <a:cubicBezTo>
                  <a:pt x="1255847" y="6545657"/>
                  <a:pt x="1361995" y="6637316"/>
                  <a:pt x="1456655" y="6730940"/>
                </a:cubicBezTo>
                <a:lnTo>
                  <a:pt x="1574943" y="6858000"/>
                </a:lnTo>
                <a:lnTo>
                  <a:pt x="1205808" y="6858000"/>
                </a:lnTo>
                <a:lnTo>
                  <a:pt x="1110361" y="6768562"/>
                </a:lnTo>
                <a:cubicBezTo>
                  <a:pt x="1055802" y="6720295"/>
                  <a:pt x="998784" y="6672075"/>
                  <a:pt x="941078" y="6624042"/>
                </a:cubicBezTo>
                <a:cubicBezTo>
                  <a:pt x="933962" y="6618706"/>
                  <a:pt x="926846" y="6611590"/>
                  <a:pt x="919730" y="6606252"/>
                </a:cubicBezTo>
                <a:cubicBezTo>
                  <a:pt x="912615" y="6600916"/>
                  <a:pt x="905499" y="6593800"/>
                  <a:pt x="898383" y="6588462"/>
                </a:cubicBezTo>
                <a:cubicBezTo>
                  <a:pt x="878815" y="6572453"/>
                  <a:pt x="859245" y="6556441"/>
                  <a:pt x="839677" y="6540431"/>
                </a:cubicBezTo>
                <a:cubicBezTo>
                  <a:pt x="791644" y="6501294"/>
                  <a:pt x="741833" y="6460376"/>
                  <a:pt x="693801" y="6419461"/>
                </a:cubicBezTo>
                <a:cubicBezTo>
                  <a:pt x="686685" y="6414123"/>
                  <a:pt x="679569" y="6407007"/>
                  <a:pt x="672454" y="6401671"/>
                </a:cubicBezTo>
                <a:cubicBezTo>
                  <a:pt x="665338" y="6396333"/>
                  <a:pt x="658222" y="6389217"/>
                  <a:pt x="651106" y="6383881"/>
                </a:cubicBezTo>
                <a:cubicBezTo>
                  <a:pt x="305984" y="6090349"/>
                  <a:pt x="0" y="5782587"/>
                  <a:pt x="0" y="5416117"/>
                </a:cubicBezTo>
                <a:cubicBezTo>
                  <a:pt x="0" y="5035416"/>
                  <a:pt x="327332" y="4743664"/>
                  <a:pt x="672454" y="4462585"/>
                </a:cubicBezTo>
                <a:cubicBezTo>
                  <a:pt x="679570" y="4457248"/>
                  <a:pt x="686685" y="4450132"/>
                  <a:pt x="693801" y="4444796"/>
                </a:cubicBezTo>
                <a:cubicBezTo>
                  <a:pt x="700917" y="4439458"/>
                  <a:pt x="708033" y="4432342"/>
                  <a:pt x="715149" y="4427006"/>
                </a:cubicBezTo>
                <a:cubicBezTo>
                  <a:pt x="727601" y="4416332"/>
                  <a:pt x="740055" y="4407436"/>
                  <a:pt x="752506" y="4396762"/>
                </a:cubicBezTo>
                <a:cubicBezTo>
                  <a:pt x="809434" y="4352289"/>
                  <a:pt x="868141" y="4306035"/>
                  <a:pt x="923288" y="4259782"/>
                </a:cubicBezTo>
                <a:cubicBezTo>
                  <a:pt x="930404" y="4254444"/>
                  <a:pt x="937520" y="4247328"/>
                  <a:pt x="944636" y="4241992"/>
                </a:cubicBezTo>
                <a:cubicBezTo>
                  <a:pt x="951752" y="4236654"/>
                  <a:pt x="958868" y="4229538"/>
                  <a:pt x="965984" y="4224202"/>
                </a:cubicBezTo>
                <a:cubicBezTo>
                  <a:pt x="1072723" y="4133474"/>
                  <a:pt x="1174125" y="4040967"/>
                  <a:pt x="1257736" y="3944902"/>
                </a:cubicBezTo>
                <a:lnTo>
                  <a:pt x="642210" y="3944902"/>
                </a:lnTo>
                <a:cubicBezTo>
                  <a:pt x="711591" y="4039189"/>
                  <a:pt x="795202" y="4131696"/>
                  <a:pt x="882373" y="4220645"/>
                </a:cubicBezTo>
                <a:cubicBezTo>
                  <a:pt x="825445" y="4266898"/>
                  <a:pt x="768518" y="4311371"/>
                  <a:pt x="711591" y="4357625"/>
                </a:cubicBezTo>
                <a:cubicBezTo>
                  <a:pt x="699137" y="4368299"/>
                  <a:pt x="686685" y="4377195"/>
                  <a:pt x="674232" y="4387868"/>
                </a:cubicBezTo>
                <a:cubicBezTo>
                  <a:pt x="391375" y="4099674"/>
                  <a:pt x="138760" y="3772342"/>
                  <a:pt x="138760" y="3366735"/>
                </a:cubicBezTo>
                <a:cubicBezTo>
                  <a:pt x="138760" y="3032288"/>
                  <a:pt x="416281" y="2797463"/>
                  <a:pt x="727601" y="2555522"/>
                </a:cubicBezTo>
                <a:cubicBezTo>
                  <a:pt x="768518" y="2589321"/>
                  <a:pt x="809434" y="2623123"/>
                  <a:pt x="850351" y="2655145"/>
                </a:cubicBezTo>
                <a:cubicBezTo>
                  <a:pt x="880593" y="2678270"/>
                  <a:pt x="909057" y="2701398"/>
                  <a:pt x="937520" y="2724524"/>
                </a:cubicBezTo>
                <a:cubicBezTo>
                  <a:pt x="818330" y="2817031"/>
                  <a:pt x="708033" y="2904201"/>
                  <a:pt x="619084" y="2991370"/>
                </a:cubicBezTo>
                <a:lnTo>
                  <a:pt x="1307548" y="2991370"/>
                </a:lnTo>
                <a:cubicBezTo>
                  <a:pt x="1231053" y="2900643"/>
                  <a:pt x="1134988" y="2813473"/>
                  <a:pt x="1030027" y="2726303"/>
                </a:cubicBezTo>
                <a:cubicBezTo>
                  <a:pt x="1022911" y="2720966"/>
                  <a:pt x="1015795" y="2713850"/>
                  <a:pt x="1008679" y="2708514"/>
                </a:cubicBezTo>
                <a:cubicBezTo>
                  <a:pt x="999785" y="2703176"/>
                  <a:pt x="992669" y="2696060"/>
                  <a:pt x="985553" y="2690724"/>
                </a:cubicBezTo>
                <a:cubicBezTo>
                  <a:pt x="955310" y="2665818"/>
                  <a:pt x="925069" y="2640913"/>
                  <a:pt x="893047" y="2616007"/>
                </a:cubicBezTo>
                <a:cubicBezTo>
                  <a:pt x="853909" y="2585764"/>
                  <a:pt x="814772" y="2553742"/>
                  <a:pt x="775634" y="2521720"/>
                </a:cubicBezTo>
                <a:cubicBezTo>
                  <a:pt x="768518" y="2516384"/>
                  <a:pt x="761402" y="2509269"/>
                  <a:pt x="754286" y="2503931"/>
                </a:cubicBezTo>
                <a:cubicBezTo>
                  <a:pt x="747170" y="2498595"/>
                  <a:pt x="740055" y="2491479"/>
                  <a:pt x="732939" y="2486141"/>
                </a:cubicBezTo>
                <a:cubicBezTo>
                  <a:pt x="448302" y="2247758"/>
                  <a:pt x="177898" y="1964901"/>
                  <a:pt x="177898" y="1537947"/>
                </a:cubicBezTo>
                <a:cubicBezTo>
                  <a:pt x="177898" y="1215951"/>
                  <a:pt x="439406" y="895735"/>
                  <a:pt x="732939" y="557729"/>
                </a:cubicBezTo>
                <a:cubicBezTo>
                  <a:pt x="738275" y="550614"/>
                  <a:pt x="743613" y="543498"/>
                  <a:pt x="750728" y="536382"/>
                </a:cubicBezTo>
                <a:cubicBezTo>
                  <a:pt x="756064" y="529266"/>
                  <a:pt x="761402" y="522150"/>
                  <a:pt x="768518" y="515034"/>
                </a:cubicBezTo>
                <a:cubicBezTo>
                  <a:pt x="780970" y="502582"/>
                  <a:pt x="791644" y="490128"/>
                  <a:pt x="804098" y="475896"/>
                </a:cubicBezTo>
                <a:cubicBezTo>
                  <a:pt x="850351" y="424307"/>
                  <a:pt x="896605" y="370938"/>
                  <a:pt x="942858" y="317568"/>
                </a:cubicBezTo>
                <a:cubicBezTo>
                  <a:pt x="948194" y="310452"/>
                  <a:pt x="955310" y="303337"/>
                  <a:pt x="960648" y="296221"/>
                </a:cubicBezTo>
                <a:cubicBezTo>
                  <a:pt x="965984" y="289105"/>
                  <a:pt x="973100" y="281989"/>
                  <a:pt x="978438" y="274873"/>
                </a:cubicBezTo>
                <a:cubicBezTo>
                  <a:pt x="1034475" y="209051"/>
                  <a:pt x="1089623" y="142784"/>
                  <a:pt x="1141881" y="75850"/>
                </a:cubicBezTo>
                <a:close/>
                <a:moveTo>
                  <a:pt x="293257" y="0"/>
                </a:moveTo>
                <a:lnTo>
                  <a:pt x="612950" y="0"/>
                </a:lnTo>
                <a:lnTo>
                  <a:pt x="687130" y="82299"/>
                </a:lnTo>
                <a:cubicBezTo>
                  <a:pt x="754287" y="148566"/>
                  <a:pt x="829893" y="211719"/>
                  <a:pt x="898384" y="278431"/>
                </a:cubicBezTo>
                <a:cubicBezTo>
                  <a:pt x="850351" y="333579"/>
                  <a:pt x="802319" y="388728"/>
                  <a:pt x="754286" y="443875"/>
                </a:cubicBezTo>
                <a:cubicBezTo>
                  <a:pt x="745392" y="454549"/>
                  <a:pt x="734718" y="467003"/>
                  <a:pt x="725823" y="477677"/>
                </a:cubicBezTo>
                <a:cubicBezTo>
                  <a:pt x="571053" y="328243"/>
                  <a:pt x="393155" y="185925"/>
                  <a:pt x="295310" y="4469"/>
                </a:cubicBezTo>
                <a:close/>
              </a:path>
            </a:pathLst>
          </a:custGeom>
          <a:solidFill>
            <a:schemeClr val="accent4">
              <a:alpha val="40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2603293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Break Slide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18387F-16D9-43F7-823B-328B11A21BF0}"/>
              </a:ext>
            </a:extLst>
          </p:cNvPr>
          <p:cNvSpPr/>
          <p:nvPr userDrawn="1"/>
        </p:nvSpPr>
        <p:spPr>
          <a:xfrm>
            <a:off x="-2" y="2632668"/>
            <a:ext cx="10932609" cy="4225332"/>
          </a:xfrm>
          <a:prstGeom prst="rect">
            <a:avLst/>
          </a:prstGeom>
          <a:solidFill>
            <a:srgbClr val="333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vessel, aquarium, food, table&#10;&#10;Description automatically generated">
            <a:extLst>
              <a:ext uri="{FF2B5EF4-FFF2-40B4-BE49-F238E27FC236}">
                <a16:creationId xmlns:a16="http://schemas.microsoft.com/office/drawing/2014/main" id="{02CBBC8A-CA79-4A5B-84C2-5DFF677EF4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645"/>
          <a:stretch/>
        </p:blipFill>
        <p:spPr>
          <a:xfrm>
            <a:off x="9405929" y="3429000"/>
            <a:ext cx="441937" cy="3431269"/>
          </a:xfrm>
          <a:prstGeom prst="rect">
            <a:avLst/>
          </a:prstGeom>
        </p:spPr>
      </p:pic>
      <p:pic>
        <p:nvPicPr>
          <p:cNvPr id="3" name="Picture 2" descr="A picture containing vessel, aquarium, food, table&#10;&#10;Description automatically generated">
            <a:extLst>
              <a:ext uri="{FF2B5EF4-FFF2-40B4-BE49-F238E27FC236}">
                <a16:creationId xmlns:a16="http://schemas.microsoft.com/office/drawing/2014/main" id="{2915EA9C-2721-46B1-8E39-4FCF6BB27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9117" y="3429000"/>
            <a:ext cx="6954372" cy="3431269"/>
          </a:xfrm>
          <a:prstGeom prst="rect">
            <a:avLst/>
          </a:prstGeom>
        </p:spPr>
      </p:pic>
      <p:sp>
        <p:nvSpPr>
          <p:cNvPr id="25" name="Freeform: Shape 24">
            <a:extLst>
              <a:ext uri="{FF2B5EF4-FFF2-40B4-BE49-F238E27FC236}">
                <a16:creationId xmlns:a16="http://schemas.microsoft.com/office/drawing/2014/main" id="{F5875FE7-E5ED-4E41-9EB7-B5DE447AD05E}"/>
              </a:ext>
            </a:extLst>
          </p:cNvPr>
          <p:cNvSpPr>
            <a:spLocks/>
          </p:cNvSpPr>
          <p:nvPr userDrawn="1"/>
        </p:nvSpPr>
        <p:spPr bwMode="auto">
          <a:xfrm>
            <a:off x="0" y="2596"/>
            <a:ext cx="11682484" cy="6855404"/>
          </a:xfrm>
          <a:custGeom>
            <a:avLst/>
            <a:gdLst>
              <a:gd name="connsiteX0" fmla="*/ 135716 w 11682484"/>
              <a:gd name="connsiteY0" fmla="*/ 0 h 6855404"/>
              <a:gd name="connsiteX1" fmla="*/ 1583140 w 11682484"/>
              <a:gd name="connsiteY1" fmla="*/ 1348532 h 6855404"/>
              <a:gd name="connsiteX2" fmla="*/ 11682484 w 11682484"/>
              <a:gd name="connsiteY2" fmla="*/ 4114823 h 6855404"/>
              <a:gd name="connsiteX3" fmla="*/ 11682484 w 11682484"/>
              <a:gd name="connsiteY3" fmla="*/ 6855404 h 6855404"/>
              <a:gd name="connsiteX4" fmla="*/ 9707328 w 11682484"/>
              <a:gd name="connsiteY4" fmla="*/ 6855404 h 6855404"/>
              <a:gd name="connsiteX5" fmla="*/ 9569988 w 11682484"/>
              <a:gd name="connsiteY5" fmla="*/ 6685097 h 6855404"/>
              <a:gd name="connsiteX6" fmla="*/ 5598025 w 11682484"/>
              <a:gd name="connsiteY6" fmla="*/ 3691219 h 6855404"/>
              <a:gd name="connsiteX7" fmla="*/ 2821856 w 11682484"/>
              <a:gd name="connsiteY7" fmla="*/ 3599026 h 6855404"/>
              <a:gd name="connsiteX8" fmla="*/ 63756 w 11682484"/>
              <a:gd name="connsiteY8" fmla="*/ 6602507 h 6855404"/>
              <a:gd name="connsiteX9" fmla="*/ 3589 w 11682484"/>
              <a:gd name="connsiteY9" fmla="*/ 6855404 h 6855404"/>
              <a:gd name="connsiteX10" fmla="*/ 0 w 11682484"/>
              <a:gd name="connsiteY10" fmla="*/ 6855404 h 6855404"/>
              <a:gd name="connsiteX11" fmla="*/ 0 w 11682484"/>
              <a:gd name="connsiteY11" fmla="*/ 5728147 h 6855404"/>
              <a:gd name="connsiteX12" fmla="*/ 0 w 11682484"/>
              <a:gd name="connsiteY12" fmla="*/ 1967486 h 6855404"/>
              <a:gd name="connsiteX13" fmla="*/ 0 w 11682484"/>
              <a:gd name="connsiteY13" fmla="*/ 825147 h 6855404"/>
              <a:gd name="connsiteX14" fmla="*/ 1 w 11682484"/>
              <a:gd name="connsiteY14" fmla="*/ 825147 h 6855404"/>
              <a:gd name="connsiteX15" fmla="*/ 1 w 11682484"/>
              <a:gd name="connsiteY15" fmla="*/ 479227 h 6855404"/>
              <a:gd name="connsiteX16" fmla="*/ 1 w 11682484"/>
              <a:gd name="connsiteY16" fmla="*/ 346491 h 6855404"/>
              <a:gd name="connsiteX17" fmla="*/ 2 w 11682484"/>
              <a:gd name="connsiteY17" fmla="*/ 346491 h 6855404"/>
              <a:gd name="connsiteX18" fmla="*/ 2 w 11682484"/>
              <a:gd name="connsiteY18" fmla="*/ 571 h 6855404"/>
              <a:gd name="connsiteX19" fmla="*/ 127322 w 11682484"/>
              <a:gd name="connsiteY19" fmla="*/ 31 h 68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82484" h="6855404">
                <a:moveTo>
                  <a:pt x="135716" y="0"/>
                </a:moveTo>
                <a:lnTo>
                  <a:pt x="1583140" y="1348532"/>
                </a:lnTo>
                <a:lnTo>
                  <a:pt x="11682484" y="4114823"/>
                </a:lnTo>
                <a:lnTo>
                  <a:pt x="11682484" y="6855404"/>
                </a:lnTo>
                <a:lnTo>
                  <a:pt x="9707328" y="6855404"/>
                </a:lnTo>
                <a:lnTo>
                  <a:pt x="9569988" y="6685097"/>
                </a:lnTo>
                <a:cubicBezTo>
                  <a:pt x="8411292" y="5293196"/>
                  <a:pt x="7168522" y="4300079"/>
                  <a:pt x="5598025" y="3691219"/>
                </a:cubicBezTo>
                <a:cubicBezTo>
                  <a:pt x="4810593" y="3386702"/>
                  <a:pt x="3628101" y="3319652"/>
                  <a:pt x="2821856" y="3599026"/>
                </a:cubicBezTo>
                <a:cubicBezTo>
                  <a:pt x="1476436" y="4020704"/>
                  <a:pt x="428633" y="5267408"/>
                  <a:pt x="63756" y="6602507"/>
                </a:cubicBezTo>
                <a:lnTo>
                  <a:pt x="3589" y="6855404"/>
                </a:lnTo>
                <a:lnTo>
                  <a:pt x="0" y="6855404"/>
                </a:lnTo>
                <a:lnTo>
                  <a:pt x="0" y="5728147"/>
                </a:lnTo>
                <a:lnTo>
                  <a:pt x="0" y="1967486"/>
                </a:lnTo>
                <a:lnTo>
                  <a:pt x="0" y="825147"/>
                </a:lnTo>
                <a:lnTo>
                  <a:pt x="1" y="825147"/>
                </a:lnTo>
                <a:lnTo>
                  <a:pt x="1" y="479227"/>
                </a:lnTo>
                <a:lnTo>
                  <a:pt x="1" y="346491"/>
                </a:lnTo>
                <a:lnTo>
                  <a:pt x="2" y="346491"/>
                </a:lnTo>
                <a:lnTo>
                  <a:pt x="2" y="571"/>
                </a:lnTo>
                <a:cubicBezTo>
                  <a:pt x="2" y="571"/>
                  <a:pt x="46193" y="353"/>
                  <a:pt x="127322" y="31"/>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1" name="Freeform: Shape 20">
            <a:extLst>
              <a:ext uri="{FF2B5EF4-FFF2-40B4-BE49-F238E27FC236}">
                <a16:creationId xmlns:a16="http://schemas.microsoft.com/office/drawing/2014/main" id="{1218F5CF-15FE-4EEB-9CE3-3FBB4D1D799E}"/>
              </a:ext>
            </a:extLst>
          </p:cNvPr>
          <p:cNvSpPr>
            <a:spLocks/>
          </p:cNvSpPr>
          <p:nvPr userDrawn="1"/>
        </p:nvSpPr>
        <p:spPr bwMode="auto">
          <a:xfrm rot="213804">
            <a:off x="-19171" y="109604"/>
            <a:ext cx="12075996" cy="2051564"/>
          </a:xfrm>
          <a:custGeom>
            <a:avLst/>
            <a:gdLst>
              <a:gd name="connsiteX0" fmla="*/ 1 w 12075996"/>
              <a:gd name="connsiteY0" fmla="*/ 264203 h 2051564"/>
              <a:gd name="connsiteX1" fmla="*/ 4242639 w 12075996"/>
              <a:gd name="connsiteY1" fmla="*/ 0 h 2051564"/>
              <a:gd name="connsiteX2" fmla="*/ 4506096 w 12075996"/>
              <a:gd name="connsiteY2" fmla="*/ 105217 h 2051564"/>
              <a:gd name="connsiteX3" fmla="*/ 7760587 w 12075996"/>
              <a:gd name="connsiteY3" fmla="*/ 1449725 h 2051564"/>
              <a:gd name="connsiteX4" fmla="*/ 12023712 w 12075996"/>
              <a:gd name="connsiteY4" fmla="*/ 181916 h 2051564"/>
              <a:gd name="connsiteX5" fmla="*/ 12075996 w 12075996"/>
              <a:gd name="connsiteY5" fmla="*/ 38560 h 2051564"/>
              <a:gd name="connsiteX6" fmla="*/ 12075996 w 12075996"/>
              <a:gd name="connsiteY6" fmla="*/ 49656 h 2051564"/>
              <a:gd name="connsiteX7" fmla="*/ 12034949 w 12075996"/>
              <a:gd name="connsiteY7" fmla="*/ 192180 h 2051564"/>
              <a:gd name="connsiteX8" fmla="*/ 7869859 w 12075996"/>
              <a:gd name="connsiteY8" fmla="*/ 1752181 h 2051564"/>
              <a:gd name="connsiteX9" fmla="*/ 3235820 w 12075996"/>
              <a:gd name="connsiteY9" fmla="*/ 242456 h 2051564"/>
              <a:gd name="connsiteX10" fmla="*/ 1558466 w 12075996"/>
              <a:gd name="connsiteY10" fmla="*/ 338976 h 2051564"/>
              <a:gd name="connsiteX11" fmla="*/ 220 w 12075996"/>
              <a:gd name="connsiteY11" fmla="*/ 450295 h 2051564"/>
              <a:gd name="connsiteX12" fmla="*/ 881 w 12075996"/>
              <a:gd name="connsiteY12" fmla="*/ 459818 h 2051564"/>
              <a:gd name="connsiteX13" fmla="*/ 0 w 12075996"/>
              <a:gd name="connsiteY13" fmla="*/ 459516 h 2051564"/>
              <a:gd name="connsiteX14" fmla="*/ 0 w 12075996"/>
              <a:gd name="connsiteY14" fmla="*/ 429248 h 2051564"/>
              <a:gd name="connsiteX15" fmla="*/ 1 w 12075996"/>
              <a:gd name="connsiteY15" fmla="*/ 429248 h 205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75996" h="2051564">
                <a:moveTo>
                  <a:pt x="1" y="264203"/>
                </a:moveTo>
                <a:lnTo>
                  <a:pt x="4242639" y="0"/>
                </a:lnTo>
                <a:lnTo>
                  <a:pt x="4506096" y="105217"/>
                </a:lnTo>
                <a:cubicBezTo>
                  <a:pt x="5593744" y="542784"/>
                  <a:pt x="6923737" y="1110296"/>
                  <a:pt x="7760587" y="1449725"/>
                </a:cubicBezTo>
                <a:cubicBezTo>
                  <a:pt x="10618004" y="2616266"/>
                  <a:pt x="11666948" y="1084938"/>
                  <a:pt x="12023712" y="181916"/>
                </a:cubicBezTo>
                <a:lnTo>
                  <a:pt x="12075996" y="38560"/>
                </a:lnTo>
                <a:lnTo>
                  <a:pt x="12075996" y="49656"/>
                </a:lnTo>
                <a:lnTo>
                  <a:pt x="12034949" y="192180"/>
                </a:lnTo>
                <a:cubicBezTo>
                  <a:pt x="11741579" y="1117741"/>
                  <a:pt x="10801203" y="2718034"/>
                  <a:pt x="7869859" y="1752181"/>
                </a:cubicBezTo>
                <a:cubicBezTo>
                  <a:pt x="6621354" y="1343948"/>
                  <a:pt x="4298591" y="526574"/>
                  <a:pt x="3235820" y="242456"/>
                </a:cubicBezTo>
                <a:cubicBezTo>
                  <a:pt x="3156415" y="232591"/>
                  <a:pt x="2347516" y="284550"/>
                  <a:pt x="1558466" y="338976"/>
                </a:cubicBezTo>
                <a:cubicBezTo>
                  <a:pt x="769418" y="393403"/>
                  <a:pt x="220" y="450295"/>
                  <a:pt x="220" y="450295"/>
                </a:cubicBezTo>
                <a:lnTo>
                  <a:pt x="881" y="459818"/>
                </a:lnTo>
                <a:lnTo>
                  <a:pt x="0" y="459516"/>
                </a:lnTo>
                <a:lnTo>
                  <a:pt x="0" y="429248"/>
                </a:lnTo>
                <a:lnTo>
                  <a:pt x="1" y="42924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Shape 9">
            <a:extLst>
              <a:ext uri="{FF2B5EF4-FFF2-40B4-BE49-F238E27FC236}">
                <a16:creationId xmlns:a16="http://schemas.microsoft.com/office/drawing/2014/main" id="{2815AE85-5663-49FF-822D-A9BCC638FE7E}"/>
              </a:ext>
            </a:extLst>
          </p:cNvPr>
          <p:cNvSpPr>
            <a:spLocks/>
          </p:cNvSpPr>
          <p:nvPr userDrawn="1"/>
        </p:nvSpPr>
        <p:spPr bwMode="auto">
          <a:xfrm>
            <a:off x="-2" y="0"/>
            <a:ext cx="12192002" cy="6858000"/>
          </a:xfrm>
          <a:custGeom>
            <a:avLst/>
            <a:gdLst>
              <a:gd name="connsiteX0" fmla="*/ 1562216 w 12192002"/>
              <a:gd name="connsiteY0" fmla="*/ 24 h 6847230"/>
              <a:gd name="connsiteX1" fmla="*/ 3242227 w 12192002"/>
              <a:gd name="connsiteY1" fmla="*/ 19898 h 6847230"/>
              <a:gd name="connsiteX2" fmla="*/ 7760587 w 12192002"/>
              <a:gd name="connsiteY2" fmla="*/ 1846920 h 6847230"/>
              <a:gd name="connsiteX3" fmla="*/ 12192002 w 12192002"/>
              <a:gd name="connsiteY3" fmla="*/ 3162 h 6847230"/>
              <a:gd name="connsiteX4" fmla="*/ 12192002 w 12192002"/>
              <a:gd name="connsiteY4" fmla="*/ 1143708 h 6847230"/>
              <a:gd name="connsiteX5" fmla="*/ 12192002 w 12192002"/>
              <a:gd name="connsiteY5" fmla="*/ 6847230 h 6847230"/>
              <a:gd name="connsiteX6" fmla="*/ 10130702 w 12192002"/>
              <a:gd name="connsiteY6" fmla="*/ 6847230 h 6847230"/>
              <a:gd name="connsiteX7" fmla="*/ 9987372 w 12192002"/>
              <a:gd name="connsiteY7" fmla="*/ 6677190 h 6847230"/>
              <a:gd name="connsiteX8" fmla="*/ 5842176 w 12192002"/>
              <a:gd name="connsiteY8" fmla="*/ 3688014 h 6847230"/>
              <a:gd name="connsiteX9" fmla="*/ 2944928 w 12192002"/>
              <a:gd name="connsiteY9" fmla="*/ 3595966 h 6847230"/>
              <a:gd name="connsiteX10" fmla="*/ 66537 w 12192002"/>
              <a:gd name="connsiteY10" fmla="*/ 6594730 h 6847230"/>
              <a:gd name="connsiteX11" fmla="*/ 3745 w 12192002"/>
              <a:gd name="connsiteY11" fmla="*/ 6847230 h 6847230"/>
              <a:gd name="connsiteX12" fmla="*/ 0 w 12192002"/>
              <a:gd name="connsiteY12" fmla="*/ 6847230 h 6847230"/>
              <a:gd name="connsiteX13" fmla="*/ 0 w 12192002"/>
              <a:gd name="connsiteY13" fmla="*/ 5721743 h 6847230"/>
              <a:gd name="connsiteX14" fmla="*/ 0 w 12192002"/>
              <a:gd name="connsiteY14" fmla="*/ 1966988 h 6847230"/>
              <a:gd name="connsiteX15" fmla="*/ 0 w 12192002"/>
              <a:gd name="connsiteY15" fmla="*/ 826443 h 6847230"/>
              <a:gd name="connsiteX16" fmla="*/ 1 w 12192002"/>
              <a:gd name="connsiteY16" fmla="*/ 826443 h 6847230"/>
              <a:gd name="connsiteX17" fmla="*/ 1 w 12192002"/>
              <a:gd name="connsiteY17" fmla="*/ 481066 h 6847230"/>
              <a:gd name="connsiteX18" fmla="*/ 1 w 12192002"/>
              <a:gd name="connsiteY18" fmla="*/ 348539 h 6847230"/>
              <a:gd name="connsiteX19" fmla="*/ 2 w 12192002"/>
              <a:gd name="connsiteY19" fmla="*/ 348539 h 6847230"/>
              <a:gd name="connsiteX20" fmla="*/ 2 w 12192002"/>
              <a:gd name="connsiteY20" fmla="*/ 3162 h 6847230"/>
              <a:gd name="connsiteX21" fmla="*/ 1562216 w 12192002"/>
              <a:gd name="connsiteY21" fmla="*/ 24 h 684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2" h="6847230">
                <a:moveTo>
                  <a:pt x="1562216" y="24"/>
                </a:moveTo>
                <a:cubicBezTo>
                  <a:pt x="2353140" y="373"/>
                  <a:pt x="3163696" y="4557"/>
                  <a:pt x="3242227" y="19898"/>
                </a:cubicBezTo>
                <a:cubicBezTo>
                  <a:pt x="4282770" y="376934"/>
                  <a:pt x="6543351" y="1353205"/>
                  <a:pt x="7760587" y="1846920"/>
                </a:cubicBezTo>
                <a:cubicBezTo>
                  <a:pt x="11661915" y="3439636"/>
                  <a:pt x="12192002" y="3162"/>
                  <a:pt x="12192002" y="3162"/>
                </a:cubicBezTo>
                <a:lnTo>
                  <a:pt x="12192002" y="1143708"/>
                </a:lnTo>
                <a:lnTo>
                  <a:pt x="12192002" y="6847230"/>
                </a:lnTo>
                <a:lnTo>
                  <a:pt x="10130702" y="6847230"/>
                </a:lnTo>
                <a:lnTo>
                  <a:pt x="9987372" y="6677190"/>
                </a:lnTo>
                <a:cubicBezTo>
                  <a:pt x="8778141" y="5287475"/>
                  <a:pt x="7481169" y="4295918"/>
                  <a:pt x="5842176" y="3688014"/>
                </a:cubicBezTo>
                <a:cubicBezTo>
                  <a:pt x="5020401" y="3383975"/>
                  <a:pt x="3786336" y="3317031"/>
                  <a:pt x="2944928" y="3595966"/>
                </a:cubicBezTo>
                <a:cubicBezTo>
                  <a:pt x="1540829" y="4016982"/>
                  <a:pt x="447327" y="5261728"/>
                  <a:pt x="66537" y="6594730"/>
                </a:cubicBezTo>
                <a:lnTo>
                  <a:pt x="3745" y="6847230"/>
                </a:lnTo>
                <a:lnTo>
                  <a:pt x="0" y="6847230"/>
                </a:lnTo>
                <a:lnTo>
                  <a:pt x="0" y="5721743"/>
                </a:lnTo>
                <a:lnTo>
                  <a:pt x="0" y="1966988"/>
                </a:lnTo>
                <a:lnTo>
                  <a:pt x="0" y="826443"/>
                </a:lnTo>
                <a:lnTo>
                  <a:pt x="1" y="826443"/>
                </a:lnTo>
                <a:lnTo>
                  <a:pt x="1" y="481066"/>
                </a:lnTo>
                <a:lnTo>
                  <a:pt x="1" y="348539"/>
                </a:lnTo>
                <a:lnTo>
                  <a:pt x="2" y="348539"/>
                </a:lnTo>
                <a:lnTo>
                  <a:pt x="2" y="3162"/>
                </a:lnTo>
                <a:cubicBezTo>
                  <a:pt x="2" y="3162"/>
                  <a:pt x="771293" y="-324"/>
                  <a:pt x="1562216" y="24"/>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0" name="Freeform: Shape 29">
            <a:extLst>
              <a:ext uri="{FF2B5EF4-FFF2-40B4-BE49-F238E27FC236}">
                <a16:creationId xmlns:a16="http://schemas.microsoft.com/office/drawing/2014/main" id="{ABA38739-135D-4AF4-8B9D-F28B606324BD}"/>
              </a:ext>
            </a:extLst>
          </p:cNvPr>
          <p:cNvSpPr/>
          <p:nvPr userDrawn="1"/>
        </p:nvSpPr>
        <p:spPr>
          <a:xfrm>
            <a:off x="342402" y="0"/>
            <a:ext cx="1784313" cy="6858000"/>
          </a:xfrm>
          <a:custGeom>
            <a:avLst/>
            <a:gdLst>
              <a:gd name="connsiteX0" fmla="*/ 652884 w 1784313"/>
              <a:gd name="connsiteY0" fmla="*/ 6458598 h 6858000"/>
              <a:gd name="connsiteX1" fmla="*/ 802318 w 1784313"/>
              <a:gd name="connsiteY1" fmla="*/ 6581346 h 6858000"/>
              <a:gd name="connsiteX2" fmla="*/ 857467 w 1784313"/>
              <a:gd name="connsiteY2" fmla="*/ 6627600 h 6858000"/>
              <a:gd name="connsiteX3" fmla="*/ 637290 w 1784313"/>
              <a:gd name="connsiteY3" fmla="*/ 6822898 h 6858000"/>
              <a:gd name="connsiteX4" fmla="*/ 601533 w 1784313"/>
              <a:gd name="connsiteY4" fmla="*/ 6858000 h 6858000"/>
              <a:gd name="connsiteX5" fmla="*/ 238242 w 1784313"/>
              <a:gd name="connsiteY5" fmla="*/ 6858000 h 6858000"/>
              <a:gd name="connsiteX6" fmla="*/ 298552 w 1784313"/>
              <a:gd name="connsiteY6" fmla="*/ 6787944 h 6858000"/>
              <a:gd name="connsiteX7" fmla="*/ 652884 w 1784313"/>
              <a:gd name="connsiteY7" fmla="*/ 6458598 h 6858000"/>
              <a:gd name="connsiteX8" fmla="*/ 291752 w 1784313"/>
              <a:gd name="connsiteY8" fmla="*/ 5513960 h 6858000"/>
              <a:gd name="connsiteX9" fmla="*/ 348680 w 1784313"/>
              <a:gd name="connsiteY9" fmla="*/ 5663394 h 6858000"/>
              <a:gd name="connsiteX10" fmla="*/ 428733 w 1784313"/>
              <a:gd name="connsiteY10" fmla="*/ 5787923 h 6858000"/>
              <a:gd name="connsiteX11" fmla="*/ 455418 w 1784313"/>
              <a:gd name="connsiteY11" fmla="*/ 5819944 h 6858000"/>
              <a:gd name="connsiteX12" fmla="*/ 1327117 w 1784313"/>
              <a:gd name="connsiteY12" fmla="*/ 5819944 h 6858000"/>
              <a:gd name="connsiteX13" fmla="*/ 1350243 w 1784313"/>
              <a:gd name="connsiteY13" fmla="*/ 5787923 h 6858000"/>
              <a:gd name="connsiteX14" fmla="*/ 1424960 w 1784313"/>
              <a:gd name="connsiteY14" fmla="*/ 5663394 h 6858000"/>
              <a:gd name="connsiteX15" fmla="*/ 1474771 w 1784313"/>
              <a:gd name="connsiteY15" fmla="*/ 5513960 h 6858000"/>
              <a:gd name="connsiteX16" fmla="*/ 410943 w 1784313"/>
              <a:gd name="connsiteY16" fmla="*/ 5078112 h 6858000"/>
              <a:gd name="connsiteX17" fmla="*/ 343342 w 1784313"/>
              <a:gd name="connsiteY17" fmla="*/ 5183070 h 6858000"/>
              <a:gd name="connsiteX18" fmla="*/ 282856 w 1784313"/>
              <a:gd name="connsiteY18" fmla="*/ 5360968 h 6858000"/>
              <a:gd name="connsiteX19" fmla="*/ 281078 w 1784313"/>
              <a:gd name="connsiteY19" fmla="*/ 5382316 h 6858000"/>
              <a:gd name="connsiteX20" fmla="*/ 1476551 w 1784313"/>
              <a:gd name="connsiteY20" fmla="*/ 5382316 h 6858000"/>
              <a:gd name="connsiteX21" fmla="*/ 1472993 w 1784313"/>
              <a:gd name="connsiteY21" fmla="*/ 5360968 h 6858000"/>
              <a:gd name="connsiteX22" fmla="*/ 1405392 w 1784313"/>
              <a:gd name="connsiteY22" fmla="*/ 5183070 h 6858000"/>
              <a:gd name="connsiteX23" fmla="*/ 1337791 w 1784313"/>
              <a:gd name="connsiteY23" fmla="*/ 5078112 h 6858000"/>
              <a:gd name="connsiteX24" fmla="*/ 435849 w 1784313"/>
              <a:gd name="connsiteY24" fmla="*/ 3537517 h 6858000"/>
              <a:gd name="connsiteX25" fmla="*/ 480324 w 1784313"/>
              <a:gd name="connsiteY25" fmla="*/ 3676278 h 6858000"/>
              <a:gd name="connsiteX26" fmla="*/ 540809 w 1784313"/>
              <a:gd name="connsiteY26" fmla="*/ 3800806 h 6858000"/>
              <a:gd name="connsiteX27" fmla="*/ 556819 w 1784313"/>
              <a:gd name="connsiteY27" fmla="*/ 3825712 h 6858000"/>
              <a:gd name="connsiteX28" fmla="*/ 556819 w 1784313"/>
              <a:gd name="connsiteY28" fmla="*/ 3827490 h 6858000"/>
              <a:gd name="connsiteX29" fmla="*/ 1353801 w 1784313"/>
              <a:gd name="connsiteY29" fmla="*/ 3827490 h 6858000"/>
              <a:gd name="connsiteX30" fmla="*/ 1369813 w 1784313"/>
              <a:gd name="connsiteY30" fmla="*/ 3802584 h 6858000"/>
              <a:gd name="connsiteX31" fmla="*/ 1396497 w 1784313"/>
              <a:gd name="connsiteY31" fmla="*/ 3756331 h 6858000"/>
              <a:gd name="connsiteX32" fmla="*/ 1394718 w 1784313"/>
              <a:gd name="connsiteY32" fmla="*/ 3756331 h 6858000"/>
              <a:gd name="connsiteX33" fmla="*/ 1432076 w 1784313"/>
              <a:gd name="connsiteY33" fmla="*/ 3676277 h 6858000"/>
              <a:gd name="connsiteX34" fmla="*/ 1471213 w 1784313"/>
              <a:gd name="connsiteY34" fmla="*/ 3537517 h 6858000"/>
              <a:gd name="connsiteX35" fmla="*/ 1017575 w 1784313"/>
              <a:gd name="connsiteY35" fmla="*/ 3537517 h 6858000"/>
              <a:gd name="connsiteX36" fmla="*/ 1015795 w 1784313"/>
              <a:gd name="connsiteY36" fmla="*/ 3537517 h 6858000"/>
              <a:gd name="connsiteX37" fmla="*/ 508787 w 1784313"/>
              <a:gd name="connsiteY37" fmla="*/ 3121236 h 6858000"/>
              <a:gd name="connsiteX38" fmla="*/ 464312 w 1784313"/>
              <a:gd name="connsiteY38" fmla="*/ 3194174 h 6858000"/>
              <a:gd name="connsiteX39" fmla="*/ 418059 w 1784313"/>
              <a:gd name="connsiteY39" fmla="*/ 3372072 h 6858000"/>
              <a:gd name="connsiteX40" fmla="*/ 419839 w 1784313"/>
              <a:gd name="connsiteY40" fmla="*/ 3411209 h 6858000"/>
              <a:gd name="connsiteX41" fmla="*/ 1015795 w 1784313"/>
              <a:gd name="connsiteY41" fmla="*/ 3411209 h 6858000"/>
              <a:gd name="connsiteX42" fmla="*/ 1017575 w 1784313"/>
              <a:gd name="connsiteY42" fmla="*/ 3411209 h 6858000"/>
              <a:gd name="connsiteX43" fmla="*/ 1478329 w 1784313"/>
              <a:gd name="connsiteY43" fmla="*/ 3411209 h 6858000"/>
              <a:gd name="connsiteX44" fmla="*/ 1474772 w 1784313"/>
              <a:gd name="connsiteY44" fmla="*/ 3372071 h 6858000"/>
              <a:gd name="connsiteX45" fmla="*/ 1426740 w 1784313"/>
              <a:gd name="connsiteY45" fmla="*/ 3194174 h 6858000"/>
              <a:gd name="connsiteX46" fmla="*/ 1423182 w 1784313"/>
              <a:gd name="connsiteY46" fmla="*/ 3185280 h 6858000"/>
              <a:gd name="connsiteX47" fmla="*/ 1391161 w 1784313"/>
              <a:gd name="connsiteY47" fmla="*/ 3121237 h 6858000"/>
              <a:gd name="connsiteX48" fmla="*/ 458976 w 1784313"/>
              <a:gd name="connsiteY48" fmla="*/ 1634012 h 6858000"/>
              <a:gd name="connsiteX49" fmla="*/ 498114 w 1784313"/>
              <a:gd name="connsiteY49" fmla="*/ 1794120 h 6858000"/>
              <a:gd name="connsiteX50" fmla="*/ 558599 w 1784313"/>
              <a:gd name="connsiteY50" fmla="*/ 1918648 h 6858000"/>
              <a:gd name="connsiteX51" fmla="*/ 562157 w 1784313"/>
              <a:gd name="connsiteY51" fmla="*/ 1922206 h 6858000"/>
              <a:gd name="connsiteX52" fmla="*/ 1394718 w 1784313"/>
              <a:gd name="connsiteY52" fmla="*/ 1922206 h 6858000"/>
              <a:gd name="connsiteX53" fmla="*/ 1396497 w 1784313"/>
              <a:gd name="connsiteY53" fmla="*/ 1918648 h 6858000"/>
              <a:gd name="connsiteX54" fmla="*/ 1456982 w 1784313"/>
              <a:gd name="connsiteY54" fmla="*/ 1794120 h 6858000"/>
              <a:gd name="connsiteX55" fmla="*/ 1497899 w 1784313"/>
              <a:gd name="connsiteY55" fmla="*/ 1634012 h 6858000"/>
              <a:gd name="connsiteX56" fmla="*/ 560377 w 1784313"/>
              <a:gd name="connsiteY56" fmla="*/ 1217731 h 6858000"/>
              <a:gd name="connsiteX57" fmla="*/ 519461 w 1784313"/>
              <a:gd name="connsiteY57" fmla="*/ 1294226 h 6858000"/>
              <a:gd name="connsiteX58" fmla="*/ 458976 w 1784313"/>
              <a:gd name="connsiteY58" fmla="*/ 1472124 h 6858000"/>
              <a:gd name="connsiteX59" fmla="*/ 453638 w 1784313"/>
              <a:gd name="connsiteY59" fmla="*/ 1507703 h 6858000"/>
              <a:gd name="connsiteX60" fmla="*/ 1503235 w 1784313"/>
              <a:gd name="connsiteY60" fmla="*/ 1507703 h 6858000"/>
              <a:gd name="connsiteX61" fmla="*/ 1499677 w 1784313"/>
              <a:gd name="connsiteY61" fmla="*/ 1472124 h 6858000"/>
              <a:gd name="connsiteX62" fmla="*/ 1444530 w 1784313"/>
              <a:gd name="connsiteY62" fmla="*/ 1294226 h 6858000"/>
              <a:gd name="connsiteX63" fmla="*/ 1405392 w 1784313"/>
              <a:gd name="connsiteY63" fmla="*/ 1217731 h 6858000"/>
              <a:gd name="connsiteX64" fmla="*/ 1196463 w 1784313"/>
              <a:gd name="connsiteY64" fmla="*/ 0 h 6858000"/>
              <a:gd name="connsiteX65" fmla="*/ 1527579 w 1784313"/>
              <a:gd name="connsiteY65" fmla="*/ 0 h 6858000"/>
              <a:gd name="connsiteX66" fmla="*/ 1524583 w 1784313"/>
              <a:gd name="connsiteY66" fmla="*/ 6246 h 6858000"/>
              <a:gd name="connsiteX67" fmla="*/ 1167009 w 1784313"/>
              <a:gd name="connsiteY67" fmla="*/ 467002 h 6858000"/>
              <a:gd name="connsiteX68" fmla="*/ 1149220 w 1784313"/>
              <a:gd name="connsiteY68" fmla="*/ 488350 h 6858000"/>
              <a:gd name="connsiteX69" fmla="*/ 1131430 w 1784313"/>
              <a:gd name="connsiteY69" fmla="*/ 509698 h 6858000"/>
              <a:gd name="connsiteX70" fmla="*/ 1019353 w 1784313"/>
              <a:gd name="connsiteY70" fmla="*/ 637784 h 6858000"/>
              <a:gd name="connsiteX71" fmla="*/ 957090 w 1784313"/>
              <a:gd name="connsiteY71" fmla="*/ 707163 h 6858000"/>
              <a:gd name="connsiteX72" fmla="*/ 939300 w 1784313"/>
              <a:gd name="connsiteY72" fmla="*/ 728511 h 6858000"/>
              <a:gd name="connsiteX73" fmla="*/ 921511 w 1784313"/>
              <a:gd name="connsiteY73" fmla="*/ 749859 h 6858000"/>
              <a:gd name="connsiteX74" fmla="*/ 640432 w 1784313"/>
              <a:gd name="connsiteY74" fmla="*/ 1098538 h 6858000"/>
              <a:gd name="connsiteX75" fmla="*/ 1323559 w 1784313"/>
              <a:gd name="connsiteY75" fmla="*/ 1098538 h 6858000"/>
              <a:gd name="connsiteX76" fmla="*/ 1001563 w 1784313"/>
              <a:gd name="connsiteY76" fmla="*/ 746301 h 6858000"/>
              <a:gd name="connsiteX77" fmla="*/ 1069165 w 1784313"/>
              <a:gd name="connsiteY77" fmla="*/ 669806 h 6858000"/>
              <a:gd name="connsiteX78" fmla="*/ 1175903 w 1784313"/>
              <a:gd name="connsiteY78" fmla="*/ 547056 h 6858000"/>
              <a:gd name="connsiteX79" fmla="*/ 1784313 w 1784313"/>
              <a:gd name="connsiteY79" fmla="*/ 1545063 h 6858000"/>
              <a:gd name="connsiteX80" fmla="*/ 1238168 w 1784313"/>
              <a:gd name="connsiteY80" fmla="*/ 2495036 h 6858000"/>
              <a:gd name="connsiteX81" fmla="*/ 1117198 w 1784313"/>
              <a:gd name="connsiteY81" fmla="*/ 2397192 h 6858000"/>
              <a:gd name="connsiteX82" fmla="*/ 1030027 w 1784313"/>
              <a:gd name="connsiteY82" fmla="*/ 2327813 h 6858000"/>
              <a:gd name="connsiteX83" fmla="*/ 1309327 w 1784313"/>
              <a:gd name="connsiteY83" fmla="*/ 2050292 h 6858000"/>
              <a:gd name="connsiteX84" fmla="*/ 652884 w 1784313"/>
              <a:gd name="connsiteY84" fmla="*/ 2050292 h 6858000"/>
              <a:gd name="connsiteX85" fmla="*/ 942858 w 1784313"/>
              <a:gd name="connsiteY85" fmla="*/ 2327813 h 6858000"/>
              <a:gd name="connsiteX86" fmla="*/ 964206 w 1784313"/>
              <a:gd name="connsiteY86" fmla="*/ 2345603 h 6858000"/>
              <a:gd name="connsiteX87" fmla="*/ 985554 w 1784313"/>
              <a:gd name="connsiteY87" fmla="*/ 2363392 h 6858000"/>
              <a:gd name="connsiteX88" fmla="*/ 1076281 w 1784313"/>
              <a:gd name="connsiteY88" fmla="*/ 2436330 h 6858000"/>
              <a:gd name="connsiteX89" fmla="*/ 1193693 w 1784313"/>
              <a:gd name="connsiteY89" fmla="*/ 2530616 h 6858000"/>
              <a:gd name="connsiteX90" fmla="*/ 1215041 w 1784313"/>
              <a:gd name="connsiteY90" fmla="*/ 2548406 h 6858000"/>
              <a:gd name="connsiteX91" fmla="*/ 1236389 w 1784313"/>
              <a:gd name="connsiteY91" fmla="*/ 2566196 h 6858000"/>
              <a:gd name="connsiteX92" fmla="*/ 1718492 w 1784313"/>
              <a:gd name="connsiteY92" fmla="*/ 3187058 h 6858000"/>
              <a:gd name="connsiteX93" fmla="*/ 1716713 w 1784313"/>
              <a:gd name="connsiteY93" fmla="*/ 3187058 h 6858000"/>
              <a:gd name="connsiteX94" fmla="*/ 1755850 w 1784313"/>
              <a:gd name="connsiteY94" fmla="*/ 3445010 h 6858000"/>
              <a:gd name="connsiteX95" fmla="*/ 1693587 w 1784313"/>
              <a:gd name="connsiteY95" fmla="*/ 3756331 h 6858000"/>
              <a:gd name="connsiteX96" fmla="*/ 1695365 w 1784313"/>
              <a:gd name="connsiteY96" fmla="*/ 3756331 h 6858000"/>
              <a:gd name="connsiteX97" fmla="*/ 1152777 w 1784313"/>
              <a:gd name="connsiteY97" fmla="*/ 4414552 h 6858000"/>
              <a:gd name="connsiteX98" fmla="*/ 1131430 w 1784313"/>
              <a:gd name="connsiteY98" fmla="*/ 4432342 h 6858000"/>
              <a:gd name="connsiteX99" fmla="*/ 1110082 w 1784313"/>
              <a:gd name="connsiteY99" fmla="*/ 4450132 h 6858000"/>
              <a:gd name="connsiteX100" fmla="*/ 935742 w 1784313"/>
              <a:gd name="connsiteY100" fmla="*/ 4590672 h 6858000"/>
              <a:gd name="connsiteX101" fmla="*/ 901941 w 1784313"/>
              <a:gd name="connsiteY101" fmla="*/ 4617356 h 6858000"/>
              <a:gd name="connsiteX102" fmla="*/ 878815 w 1784313"/>
              <a:gd name="connsiteY102" fmla="*/ 4635145 h 6858000"/>
              <a:gd name="connsiteX103" fmla="*/ 857467 w 1784313"/>
              <a:gd name="connsiteY103" fmla="*/ 4652935 h 6858000"/>
              <a:gd name="connsiteX104" fmla="*/ 524797 w 1784313"/>
              <a:gd name="connsiteY104" fmla="*/ 4946467 h 6858000"/>
              <a:gd name="connsiteX105" fmla="*/ 1234610 w 1784313"/>
              <a:gd name="connsiteY105" fmla="*/ 4946467 h 6858000"/>
              <a:gd name="connsiteX106" fmla="*/ 948194 w 1784313"/>
              <a:gd name="connsiteY106" fmla="*/ 4656493 h 6858000"/>
              <a:gd name="connsiteX107" fmla="*/ 980216 w 1784313"/>
              <a:gd name="connsiteY107" fmla="*/ 4631587 h 6858000"/>
              <a:gd name="connsiteX108" fmla="*/ 1154556 w 1784313"/>
              <a:gd name="connsiteY108" fmla="*/ 4489269 h 6858000"/>
              <a:gd name="connsiteX109" fmla="*/ 1761188 w 1784313"/>
              <a:gd name="connsiteY109" fmla="*/ 5435685 h 6858000"/>
              <a:gd name="connsiteX110" fmla="*/ 1149220 w 1784313"/>
              <a:gd name="connsiteY110" fmla="*/ 6382101 h 6858000"/>
              <a:gd name="connsiteX111" fmla="*/ 1074503 w 1784313"/>
              <a:gd name="connsiteY111" fmla="*/ 6319838 h 6858000"/>
              <a:gd name="connsiteX112" fmla="*/ 944636 w 1784313"/>
              <a:gd name="connsiteY112" fmla="*/ 6213099 h 6858000"/>
              <a:gd name="connsiteX113" fmla="*/ 1216821 w 1784313"/>
              <a:gd name="connsiteY113" fmla="*/ 5953368 h 6858000"/>
              <a:gd name="connsiteX114" fmla="*/ 572831 w 1784313"/>
              <a:gd name="connsiteY114" fmla="*/ 5953368 h 6858000"/>
              <a:gd name="connsiteX115" fmla="*/ 857467 w 1784313"/>
              <a:gd name="connsiteY115" fmla="*/ 6213099 h 6858000"/>
              <a:gd name="connsiteX116" fmla="*/ 878815 w 1784313"/>
              <a:gd name="connsiteY116" fmla="*/ 6230889 h 6858000"/>
              <a:gd name="connsiteX117" fmla="*/ 900163 w 1784313"/>
              <a:gd name="connsiteY117" fmla="*/ 6248679 h 6858000"/>
              <a:gd name="connsiteX118" fmla="*/ 1031807 w 1784313"/>
              <a:gd name="connsiteY118" fmla="*/ 6358975 h 6858000"/>
              <a:gd name="connsiteX119" fmla="*/ 1104744 w 1784313"/>
              <a:gd name="connsiteY119" fmla="*/ 6419461 h 6858000"/>
              <a:gd name="connsiteX120" fmla="*/ 1126092 w 1784313"/>
              <a:gd name="connsiteY120" fmla="*/ 6437250 h 6858000"/>
              <a:gd name="connsiteX121" fmla="*/ 1147440 w 1784313"/>
              <a:gd name="connsiteY121" fmla="*/ 6455040 h 6858000"/>
              <a:gd name="connsiteX122" fmla="*/ 1456655 w 1784313"/>
              <a:gd name="connsiteY122" fmla="*/ 6730940 h 6858000"/>
              <a:gd name="connsiteX123" fmla="*/ 1574943 w 1784313"/>
              <a:gd name="connsiteY123" fmla="*/ 6858000 h 6858000"/>
              <a:gd name="connsiteX124" fmla="*/ 1205808 w 1784313"/>
              <a:gd name="connsiteY124" fmla="*/ 6858000 h 6858000"/>
              <a:gd name="connsiteX125" fmla="*/ 1110361 w 1784313"/>
              <a:gd name="connsiteY125" fmla="*/ 6768562 h 6858000"/>
              <a:gd name="connsiteX126" fmla="*/ 941078 w 1784313"/>
              <a:gd name="connsiteY126" fmla="*/ 6624042 h 6858000"/>
              <a:gd name="connsiteX127" fmla="*/ 919730 w 1784313"/>
              <a:gd name="connsiteY127" fmla="*/ 6606252 h 6858000"/>
              <a:gd name="connsiteX128" fmla="*/ 898383 w 1784313"/>
              <a:gd name="connsiteY128" fmla="*/ 6588462 h 6858000"/>
              <a:gd name="connsiteX129" fmla="*/ 839677 w 1784313"/>
              <a:gd name="connsiteY129" fmla="*/ 6540431 h 6858000"/>
              <a:gd name="connsiteX130" fmla="*/ 693801 w 1784313"/>
              <a:gd name="connsiteY130" fmla="*/ 6419461 h 6858000"/>
              <a:gd name="connsiteX131" fmla="*/ 672454 w 1784313"/>
              <a:gd name="connsiteY131" fmla="*/ 6401671 h 6858000"/>
              <a:gd name="connsiteX132" fmla="*/ 651106 w 1784313"/>
              <a:gd name="connsiteY132" fmla="*/ 6383881 h 6858000"/>
              <a:gd name="connsiteX133" fmla="*/ 0 w 1784313"/>
              <a:gd name="connsiteY133" fmla="*/ 5416117 h 6858000"/>
              <a:gd name="connsiteX134" fmla="*/ 672454 w 1784313"/>
              <a:gd name="connsiteY134" fmla="*/ 4462585 h 6858000"/>
              <a:gd name="connsiteX135" fmla="*/ 693801 w 1784313"/>
              <a:gd name="connsiteY135" fmla="*/ 4444796 h 6858000"/>
              <a:gd name="connsiteX136" fmla="*/ 715149 w 1784313"/>
              <a:gd name="connsiteY136" fmla="*/ 4427006 h 6858000"/>
              <a:gd name="connsiteX137" fmla="*/ 752506 w 1784313"/>
              <a:gd name="connsiteY137" fmla="*/ 4396762 h 6858000"/>
              <a:gd name="connsiteX138" fmla="*/ 923288 w 1784313"/>
              <a:gd name="connsiteY138" fmla="*/ 4259782 h 6858000"/>
              <a:gd name="connsiteX139" fmla="*/ 944636 w 1784313"/>
              <a:gd name="connsiteY139" fmla="*/ 4241992 h 6858000"/>
              <a:gd name="connsiteX140" fmla="*/ 965984 w 1784313"/>
              <a:gd name="connsiteY140" fmla="*/ 4224202 h 6858000"/>
              <a:gd name="connsiteX141" fmla="*/ 1257736 w 1784313"/>
              <a:gd name="connsiteY141" fmla="*/ 3944902 h 6858000"/>
              <a:gd name="connsiteX142" fmla="*/ 642210 w 1784313"/>
              <a:gd name="connsiteY142" fmla="*/ 3944902 h 6858000"/>
              <a:gd name="connsiteX143" fmla="*/ 882373 w 1784313"/>
              <a:gd name="connsiteY143" fmla="*/ 4220645 h 6858000"/>
              <a:gd name="connsiteX144" fmla="*/ 711591 w 1784313"/>
              <a:gd name="connsiteY144" fmla="*/ 4357625 h 6858000"/>
              <a:gd name="connsiteX145" fmla="*/ 674232 w 1784313"/>
              <a:gd name="connsiteY145" fmla="*/ 4387868 h 6858000"/>
              <a:gd name="connsiteX146" fmla="*/ 138760 w 1784313"/>
              <a:gd name="connsiteY146" fmla="*/ 3366735 h 6858000"/>
              <a:gd name="connsiteX147" fmla="*/ 727601 w 1784313"/>
              <a:gd name="connsiteY147" fmla="*/ 2555522 h 6858000"/>
              <a:gd name="connsiteX148" fmla="*/ 850351 w 1784313"/>
              <a:gd name="connsiteY148" fmla="*/ 2655145 h 6858000"/>
              <a:gd name="connsiteX149" fmla="*/ 937520 w 1784313"/>
              <a:gd name="connsiteY149" fmla="*/ 2724524 h 6858000"/>
              <a:gd name="connsiteX150" fmla="*/ 619084 w 1784313"/>
              <a:gd name="connsiteY150" fmla="*/ 2991370 h 6858000"/>
              <a:gd name="connsiteX151" fmla="*/ 1307548 w 1784313"/>
              <a:gd name="connsiteY151" fmla="*/ 2991370 h 6858000"/>
              <a:gd name="connsiteX152" fmla="*/ 1030027 w 1784313"/>
              <a:gd name="connsiteY152" fmla="*/ 2726303 h 6858000"/>
              <a:gd name="connsiteX153" fmla="*/ 1008679 w 1784313"/>
              <a:gd name="connsiteY153" fmla="*/ 2708514 h 6858000"/>
              <a:gd name="connsiteX154" fmla="*/ 985553 w 1784313"/>
              <a:gd name="connsiteY154" fmla="*/ 2690724 h 6858000"/>
              <a:gd name="connsiteX155" fmla="*/ 893047 w 1784313"/>
              <a:gd name="connsiteY155" fmla="*/ 2616007 h 6858000"/>
              <a:gd name="connsiteX156" fmla="*/ 775634 w 1784313"/>
              <a:gd name="connsiteY156" fmla="*/ 2521720 h 6858000"/>
              <a:gd name="connsiteX157" fmla="*/ 754286 w 1784313"/>
              <a:gd name="connsiteY157" fmla="*/ 2503931 h 6858000"/>
              <a:gd name="connsiteX158" fmla="*/ 732939 w 1784313"/>
              <a:gd name="connsiteY158" fmla="*/ 2486141 h 6858000"/>
              <a:gd name="connsiteX159" fmla="*/ 177898 w 1784313"/>
              <a:gd name="connsiteY159" fmla="*/ 1537947 h 6858000"/>
              <a:gd name="connsiteX160" fmla="*/ 732939 w 1784313"/>
              <a:gd name="connsiteY160" fmla="*/ 557729 h 6858000"/>
              <a:gd name="connsiteX161" fmla="*/ 750728 w 1784313"/>
              <a:gd name="connsiteY161" fmla="*/ 536382 h 6858000"/>
              <a:gd name="connsiteX162" fmla="*/ 768518 w 1784313"/>
              <a:gd name="connsiteY162" fmla="*/ 515034 h 6858000"/>
              <a:gd name="connsiteX163" fmla="*/ 804098 w 1784313"/>
              <a:gd name="connsiteY163" fmla="*/ 475896 h 6858000"/>
              <a:gd name="connsiteX164" fmla="*/ 942858 w 1784313"/>
              <a:gd name="connsiteY164" fmla="*/ 317568 h 6858000"/>
              <a:gd name="connsiteX165" fmla="*/ 960648 w 1784313"/>
              <a:gd name="connsiteY165" fmla="*/ 296221 h 6858000"/>
              <a:gd name="connsiteX166" fmla="*/ 978438 w 1784313"/>
              <a:gd name="connsiteY166" fmla="*/ 274873 h 6858000"/>
              <a:gd name="connsiteX167" fmla="*/ 1141881 w 1784313"/>
              <a:gd name="connsiteY167" fmla="*/ 75850 h 6858000"/>
              <a:gd name="connsiteX168" fmla="*/ 293257 w 1784313"/>
              <a:gd name="connsiteY168" fmla="*/ 0 h 6858000"/>
              <a:gd name="connsiteX169" fmla="*/ 612950 w 1784313"/>
              <a:gd name="connsiteY169" fmla="*/ 0 h 6858000"/>
              <a:gd name="connsiteX170" fmla="*/ 687130 w 1784313"/>
              <a:gd name="connsiteY170" fmla="*/ 82299 h 6858000"/>
              <a:gd name="connsiteX171" fmla="*/ 898384 w 1784313"/>
              <a:gd name="connsiteY171" fmla="*/ 278431 h 6858000"/>
              <a:gd name="connsiteX172" fmla="*/ 754286 w 1784313"/>
              <a:gd name="connsiteY172" fmla="*/ 443875 h 6858000"/>
              <a:gd name="connsiteX173" fmla="*/ 725823 w 1784313"/>
              <a:gd name="connsiteY173" fmla="*/ 477677 h 6858000"/>
              <a:gd name="connsiteX174" fmla="*/ 295310 w 1784313"/>
              <a:gd name="connsiteY174" fmla="*/ 44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784313" h="6858000">
                <a:moveTo>
                  <a:pt x="652884" y="6458598"/>
                </a:moveTo>
                <a:cubicBezTo>
                  <a:pt x="700917" y="6499513"/>
                  <a:pt x="750728" y="6540431"/>
                  <a:pt x="802318" y="6581346"/>
                </a:cubicBezTo>
                <a:cubicBezTo>
                  <a:pt x="820108" y="6597358"/>
                  <a:pt x="839677" y="6611590"/>
                  <a:pt x="857467" y="6627600"/>
                </a:cubicBezTo>
                <a:cubicBezTo>
                  <a:pt x="780526" y="6693422"/>
                  <a:pt x="705920" y="6758466"/>
                  <a:pt x="637290" y="6822898"/>
                </a:cubicBezTo>
                <a:lnTo>
                  <a:pt x="601533" y="6858000"/>
                </a:lnTo>
                <a:lnTo>
                  <a:pt x="238242" y="6858000"/>
                </a:lnTo>
                <a:lnTo>
                  <a:pt x="298552" y="6787944"/>
                </a:lnTo>
                <a:cubicBezTo>
                  <a:pt x="403466" y="6675160"/>
                  <a:pt x="526799" y="6566004"/>
                  <a:pt x="652884" y="6458598"/>
                </a:cubicBezTo>
                <a:close/>
                <a:moveTo>
                  <a:pt x="291752" y="5513960"/>
                </a:moveTo>
                <a:cubicBezTo>
                  <a:pt x="302426" y="5563772"/>
                  <a:pt x="321994" y="5613583"/>
                  <a:pt x="348680" y="5663394"/>
                </a:cubicBezTo>
                <a:cubicBezTo>
                  <a:pt x="370027" y="5704312"/>
                  <a:pt x="398491" y="5747007"/>
                  <a:pt x="428733" y="5787923"/>
                </a:cubicBezTo>
                <a:cubicBezTo>
                  <a:pt x="435849" y="5798597"/>
                  <a:pt x="444744" y="5809270"/>
                  <a:pt x="455418" y="5819944"/>
                </a:cubicBezTo>
                <a:lnTo>
                  <a:pt x="1327117" y="5819944"/>
                </a:lnTo>
                <a:cubicBezTo>
                  <a:pt x="1334233" y="5809270"/>
                  <a:pt x="1343127" y="5798597"/>
                  <a:pt x="1350243" y="5787923"/>
                </a:cubicBezTo>
                <a:cubicBezTo>
                  <a:pt x="1380487" y="5747007"/>
                  <a:pt x="1405392" y="5706090"/>
                  <a:pt x="1424960" y="5663394"/>
                </a:cubicBezTo>
                <a:cubicBezTo>
                  <a:pt x="1448088" y="5613583"/>
                  <a:pt x="1465878" y="5563772"/>
                  <a:pt x="1474771" y="5513960"/>
                </a:cubicBezTo>
                <a:close/>
                <a:moveTo>
                  <a:pt x="410943" y="5078112"/>
                </a:moveTo>
                <a:cubicBezTo>
                  <a:pt x="386037" y="5111911"/>
                  <a:pt x="362911" y="5147491"/>
                  <a:pt x="343342" y="5183070"/>
                </a:cubicBezTo>
                <a:cubicBezTo>
                  <a:pt x="311320" y="5239998"/>
                  <a:pt x="291752" y="5300483"/>
                  <a:pt x="282856" y="5360968"/>
                </a:cubicBezTo>
                <a:cubicBezTo>
                  <a:pt x="281079" y="5368084"/>
                  <a:pt x="281079" y="5375200"/>
                  <a:pt x="281078" y="5382316"/>
                </a:cubicBezTo>
                <a:lnTo>
                  <a:pt x="1476551" y="5382316"/>
                </a:lnTo>
                <a:cubicBezTo>
                  <a:pt x="1474771" y="5375200"/>
                  <a:pt x="1474771" y="5368084"/>
                  <a:pt x="1472993" y="5360968"/>
                </a:cubicBezTo>
                <a:cubicBezTo>
                  <a:pt x="1460540" y="5302263"/>
                  <a:pt x="1437414" y="5241778"/>
                  <a:pt x="1405392" y="5183070"/>
                </a:cubicBezTo>
                <a:cubicBezTo>
                  <a:pt x="1385823" y="5147491"/>
                  <a:pt x="1362697" y="5113691"/>
                  <a:pt x="1337791" y="5078112"/>
                </a:cubicBezTo>
                <a:close/>
                <a:moveTo>
                  <a:pt x="435849" y="3537517"/>
                </a:moveTo>
                <a:cubicBezTo>
                  <a:pt x="446522" y="3583771"/>
                  <a:pt x="462534" y="3630024"/>
                  <a:pt x="480324" y="3676278"/>
                </a:cubicBezTo>
                <a:cubicBezTo>
                  <a:pt x="496334" y="3718973"/>
                  <a:pt x="517681" y="3759888"/>
                  <a:pt x="540809" y="3800806"/>
                </a:cubicBezTo>
                <a:cubicBezTo>
                  <a:pt x="546145" y="3807922"/>
                  <a:pt x="551483" y="3816816"/>
                  <a:pt x="556819" y="3825712"/>
                </a:cubicBezTo>
                <a:lnTo>
                  <a:pt x="556819" y="3827490"/>
                </a:lnTo>
                <a:lnTo>
                  <a:pt x="1353801" y="3827490"/>
                </a:lnTo>
                <a:cubicBezTo>
                  <a:pt x="1359139" y="3820374"/>
                  <a:pt x="1364475" y="3811480"/>
                  <a:pt x="1369813" y="3802584"/>
                </a:cubicBezTo>
                <a:cubicBezTo>
                  <a:pt x="1378707" y="3786574"/>
                  <a:pt x="1387603" y="3772342"/>
                  <a:pt x="1396497" y="3756331"/>
                </a:cubicBezTo>
                <a:lnTo>
                  <a:pt x="1394718" y="3756331"/>
                </a:lnTo>
                <a:cubicBezTo>
                  <a:pt x="1408950" y="3729647"/>
                  <a:pt x="1421402" y="3702961"/>
                  <a:pt x="1432076" y="3676277"/>
                </a:cubicBezTo>
                <a:cubicBezTo>
                  <a:pt x="1449866" y="3631802"/>
                  <a:pt x="1464098" y="3585549"/>
                  <a:pt x="1471213" y="3537517"/>
                </a:cubicBezTo>
                <a:lnTo>
                  <a:pt x="1017575" y="3537517"/>
                </a:lnTo>
                <a:lnTo>
                  <a:pt x="1015795" y="3537517"/>
                </a:lnTo>
                <a:close/>
                <a:moveTo>
                  <a:pt x="508787" y="3121236"/>
                </a:moveTo>
                <a:cubicBezTo>
                  <a:pt x="492776" y="3146142"/>
                  <a:pt x="476766" y="3169268"/>
                  <a:pt x="464312" y="3194174"/>
                </a:cubicBezTo>
                <a:cubicBezTo>
                  <a:pt x="435849" y="3251101"/>
                  <a:pt x="418059" y="3309808"/>
                  <a:pt x="418059" y="3372072"/>
                </a:cubicBezTo>
                <a:cubicBezTo>
                  <a:pt x="418059" y="3384526"/>
                  <a:pt x="418059" y="3398757"/>
                  <a:pt x="419839" y="3411209"/>
                </a:cubicBezTo>
                <a:lnTo>
                  <a:pt x="1015795" y="3411209"/>
                </a:lnTo>
                <a:lnTo>
                  <a:pt x="1017575" y="3411209"/>
                </a:lnTo>
                <a:lnTo>
                  <a:pt x="1478329" y="3411209"/>
                </a:lnTo>
                <a:cubicBezTo>
                  <a:pt x="1476551" y="3396977"/>
                  <a:pt x="1476551" y="3384525"/>
                  <a:pt x="1474772" y="3372071"/>
                </a:cubicBezTo>
                <a:cubicBezTo>
                  <a:pt x="1467656" y="3309808"/>
                  <a:pt x="1451646" y="3249323"/>
                  <a:pt x="1426740" y="3194174"/>
                </a:cubicBezTo>
                <a:cubicBezTo>
                  <a:pt x="1426740" y="3190616"/>
                  <a:pt x="1424960" y="3188838"/>
                  <a:pt x="1423182" y="3185280"/>
                </a:cubicBezTo>
                <a:cubicBezTo>
                  <a:pt x="1414286" y="3163932"/>
                  <a:pt x="1403612" y="3142584"/>
                  <a:pt x="1391161" y="3121237"/>
                </a:cubicBezTo>
                <a:close/>
                <a:moveTo>
                  <a:pt x="458976" y="1634012"/>
                </a:moveTo>
                <a:cubicBezTo>
                  <a:pt x="466092" y="1689159"/>
                  <a:pt x="478544" y="1742528"/>
                  <a:pt x="498114" y="1794120"/>
                </a:cubicBezTo>
                <a:cubicBezTo>
                  <a:pt x="514124" y="1836815"/>
                  <a:pt x="535471" y="1879510"/>
                  <a:pt x="558599" y="1918648"/>
                </a:cubicBezTo>
                <a:cubicBezTo>
                  <a:pt x="560377" y="1920426"/>
                  <a:pt x="560377" y="1920426"/>
                  <a:pt x="562157" y="1922206"/>
                </a:cubicBezTo>
                <a:lnTo>
                  <a:pt x="1394718" y="1922206"/>
                </a:lnTo>
                <a:cubicBezTo>
                  <a:pt x="1394719" y="1920426"/>
                  <a:pt x="1396497" y="1920426"/>
                  <a:pt x="1396497" y="1918648"/>
                </a:cubicBezTo>
                <a:cubicBezTo>
                  <a:pt x="1419624" y="1879510"/>
                  <a:pt x="1440972" y="1836815"/>
                  <a:pt x="1456982" y="1794120"/>
                </a:cubicBezTo>
                <a:cubicBezTo>
                  <a:pt x="1476551" y="1744308"/>
                  <a:pt x="1490783" y="1689159"/>
                  <a:pt x="1497899" y="1634012"/>
                </a:cubicBezTo>
                <a:close/>
                <a:moveTo>
                  <a:pt x="560377" y="1217731"/>
                </a:moveTo>
                <a:cubicBezTo>
                  <a:pt x="546145" y="1244415"/>
                  <a:pt x="531913" y="1269320"/>
                  <a:pt x="519461" y="1294226"/>
                </a:cubicBezTo>
                <a:cubicBezTo>
                  <a:pt x="489218" y="1354711"/>
                  <a:pt x="467870" y="1415197"/>
                  <a:pt x="458976" y="1472124"/>
                </a:cubicBezTo>
                <a:cubicBezTo>
                  <a:pt x="457196" y="1484577"/>
                  <a:pt x="455418" y="1497029"/>
                  <a:pt x="453638" y="1507703"/>
                </a:cubicBezTo>
                <a:lnTo>
                  <a:pt x="1503235" y="1507703"/>
                </a:lnTo>
                <a:cubicBezTo>
                  <a:pt x="1503235" y="1495251"/>
                  <a:pt x="1501457" y="1484577"/>
                  <a:pt x="1499677" y="1472124"/>
                </a:cubicBezTo>
                <a:cubicBezTo>
                  <a:pt x="1490783" y="1413418"/>
                  <a:pt x="1471214" y="1352933"/>
                  <a:pt x="1444530" y="1294226"/>
                </a:cubicBezTo>
                <a:cubicBezTo>
                  <a:pt x="1433856" y="1267542"/>
                  <a:pt x="1419624" y="1242637"/>
                  <a:pt x="1405392" y="1217731"/>
                </a:cubicBezTo>
                <a:close/>
                <a:moveTo>
                  <a:pt x="1196463" y="0"/>
                </a:moveTo>
                <a:lnTo>
                  <a:pt x="1527579" y="0"/>
                </a:lnTo>
                <a:lnTo>
                  <a:pt x="1524583" y="6246"/>
                </a:lnTo>
                <a:cubicBezTo>
                  <a:pt x="1432076" y="171692"/>
                  <a:pt x="1295096" y="319346"/>
                  <a:pt x="1167009" y="467002"/>
                </a:cubicBezTo>
                <a:cubicBezTo>
                  <a:pt x="1161671" y="474118"/>
                  <a:pt x="1154556" y="481234"/>
                  <a:pt x="1149220" y="488350"/>
                </a:cubicBezTo>
                <a:cubicBezTo>
                  <a:pt x="1143882" y="495466"/>
                  <a:pt x="1136766" y="502582"/>
                  <a:pt x="1131430" y="509698"/>
                </a:cubicBezTo>
                <a:cubicBezTo>
                  <a:pt x="1094070" y="552393"/>
                  <a:pt x="1056712" y="595089"/>
                  <a:pt x="1019353" y="637784"/>
                </a:cubicBezTo>
                <a:cubicBezTo>
                  <a:pt x="998005" y="660910"/>
                  <a:pt x="976658" y="684037"/>
                  <a:pt x="957090" y="707163"/>
                </a:cubicBezTo>
                <a:cubicBezTo>
                  <a:pt x="951752" y="714279"/>
                  <a:pt x="944636" y="721395"/>
                  <a:pt x="939300" y="728511"/>
                </a:cubicBezTo>
                <a:cubicBezTo>
                  <a:pt x="933962" y="735627"/>
                  <a:pt x="926846" y="742743"/>
                  <a:pt x="921511" y="749859"/>
                </a:cubicBezTo>
                <a:cubicBezTo>
                  <a:pt x="816550" y="869051"/>
                  <a:pt x="720485" y="986464"/>
                  <a:pt x="640432" y="1098538"/>
                </a:cubicBezTo>
                <a:lnTo>
                  <a:pt x="1323559" y="1098538"/>
                </a:lnTo>
                <a:cubicBezTo>
                  <a:pt x="1234610" y="981126"/>
                  <a:pt x="1122534" y="865493"/>
                  <a:pt x="1001563" y="746301"/>
                </a:cubicBezTo>
                <a:cubicBezTo>
                  <a:pt x="1024691" y="721395"/>
                  <a:pt x="1046039" y="694712"/>
                  <a:pt x="1069165" y="669806"/>
                </a:cubicBezTo>
                <a:cubicBezTo>
                  <a:pt x="1104744" y="628888"/>
                  <a:pt x="1140324" y="587973"/>
                  <a:pt x="1175903" y="547056"/>
                </a:cubicBezTo>
                <a:cubicBezTo>
                  <a:pt x="1501457" y="861935"/>
                  <a:pt x="1784314" y="1171477"/>
                  <a:pt x="1784313" y="1545063"/>
                </a:cubicBezTo>
                <a:cubicBezTo>
                  <a:pt x="1784314" y="1956006"/>
                  <a:pt x="1529921" y="2247758"/>
                  <a:pt x="1238168" y="2495036"/>
                </a:cubicBezTo>
                <a:cubicBezTo>
                  <a:pt x="1197251" y="2461235"/>
                  <a:pt x="1158114" y="2429214"/>
                  <a:pt x="1117198" y="2397192"/>
                </a:cubicBezTo>
                <a:cubicBezTo>
                  <a:pt x="1088734" y="2374066"/>
                  <a:pt x="1058491" y="2350939"/>
                  <a:pt x="1030027" y="2327813"/>
                </a:cubicBezTo>
                <a:cubicBezTo>
                  <a:pt x="1133208" y="2240642"/>
                  <a:pt x="1231052" y="2148135"/>
                  <a:pt x="1309327" y="2050292"/>
                </a:cubicBezTo>
                <a:lnTo>
                  <a:pt x="652884" y="2050292"/>
                </a:lnTo>
                <a:cubicBezTo>
                  <a:pt x="734717" y="2148135"/>
                  <a:pt x="836119" y="2238864"/>
                  <a:pt x="942858" y="2327813"/>
                </a:cubicBezTo>
                <a:cubicBezTo>
                  <a:pt x="949974" y="2333149"/>
                  <a:pt x="957090" y="2340265"/>
                  <a:pt x="964206" y="2345603"/>
                </a:cubicBezTo>
                <a:cubicBezTo>
                  <a:pt x="971322" y="2350938"/>
                  <a:pt x="978438" y="2358054"/>
                  <a:pt x="985554" y="2363392"/>
                </a:cubicBezTo>
                <a:cubicBezTo>
                  <a:pt x="1015795" y="2386518"/>
                  <a:pt x="1046039" y="2411424"/>
                  <a:pt x="1076281" y="2436330"/>
                </a:cubicBezTo>
                <a:cubicBezTo>
                  <a:pt x="1115418" y="2468351"/>
                  <a:pt x="1154555" y="2498595"/>
                  <a:pt x="1193693" y="2530616"/>
                </a:cubicBezTo>
                <a:cubicBezTo>
                  <a:pt x="1200809" y="2535952"/>
                  <a:pt x="1207925" y="2543068"/>
                  <a:pt x="1215041" y="2548406"/>
                </a:cubicBezTo>
                <a:cubicBezTo>
                  <a:pt x="1222157" y="2553742"/>
                  <a:pt x="1229272" y="2560858"/>
                  <a:pt x="1236389" y="2566196"/>
                </a:cubicBezTo>
                <a:cubicBezTo>
                  <a:pt x="1446308" y="2742313"/>
                  <a:pt x="1638437" y="2934443"/>
                  <a:pt x="1718492" y="3187058"/>
                </a:cubicBezTo>
                <a:lnTo>
                  <a:pt x="1716713" y="3187058"/>
                </a:lnTo>
                <a:cubicBezTo>
                  <a:pt x="1741618" y="3267113"/>
                  <a:pt x="1755850" y="3352504"/>
                  <a:pt x="1755850" y="3445010"/>
                </a:cubicBezTo>
                <a:cubicBezTo>
                  <a:pt x="1755850" y="3555307"/>
                  <a:pt x="1732724" y="3658488"/>
                  <a:pt x="1693587" y="3756331"/>
                </a:cubicBezTo>
                <a:lnTo>
                  <a:pt x="1695365" y="3756331"/>
                </a:lnTo>
                <a:cubicBezTo>
                  <a:pt x="1593964" y="4008945"/>
                  <a:pt x="1380487" y="4222423"/>
                  <a:pt x="1152777" y="4414552"/>
                </a:cubicBezTo>
                <a:cubicBezTo>
                  <a:pt x="1145661" y="4419890"/>
                  <a:pt x="1138546" y="4427006"/>
                  <a:pt x="1131430" y="4432342"/>
                </a:cubicBezTo>
                <a:cubicBezTo>
                  <a:pt x="1124314" y="4437680"/>
                  <a:pt x="1117198" y="4444796"/>
                  <a:pt x="1110082" y="4450132"/>
                </a:cubicBezTo>
                <a:cubicBezTo>
                  <a:pt x="1051375" y="4498165"/>
                  <a:pt x="992669" y="4544418"/>
                  <a:pt x="935742" y="4590672"/>
                </a:cubicBezTo>
                <a:cubicBezTo>
                  <a:pt x="923288" y="4599566"/>
                  <a:pt x="912615" y="4608462"/>
                  <a:pt x="901941" y="4617356"/>
                </a:cubicBezTo>
                <a:cubicBezTo>
                  <a:pt x="893047" y="4622693"/>
                  <a:pt x="885931" y="4629809"/>
                  <a:pt x="878815" y="4635145"/>
                </a:cubicBezTo>
                <a:cubicBezTo>
                  <a:pt x="871699" y="4640483"/>
                  <a:pt x="864583" y="4647599"/>
                  <a:pt x="857467" y="4652935"/>
                </a:cubicBezTo>
                <a:cubicBezTo>
                  <a:pt x="736497" y="4752558"/>
                  <a:pt x="620862" y="4848623"/>
                  <a:pt x="524797" y="4946467"/>
                </a:cubicBezTo>
                <a:lnTo>
                  <a:pt x="1234610" y="4946467"/>
                </a:lnTo>
                <a:cubicBezTo>
                  <a:pt x="1150997" y="4850403"/>
                  <a:pt x="1051375" y="4754338"/>
                  <a:pt x="948194" y="4656493"/>
                </a:cubicBezTo>
                <a:cubicBezTo>
                  <a:pt x="958868" y="4649377"/>
                  <a:pt x="969542" y="4640483"/>
                  <a:pt x="980216" y="4631587"/>
                </a:cubicBezTo>
                <a:cubicBezTo>
                  <a:pt x="1037143" y="4585334"/>
                  <a:pt x="1095850" y="4537303"/>
                  <a:pt x="1154556" y="4489269"/>
                </a:cubicBezTo>
                <a:cubicBezTo>
                  <a:pt x="1471214" y="4791695"/>
                  <a:pt x="1761188" y="5079890"/>
                  <a:pt x="1761188" y="5435685"/>
                </a:cubicBezTo>
                <a:cubicBezTo>
                  <a:pt x="1761188" y="5795039"/>
                  <a:pt x="1474772" y="6097465"/>
                  <a:pt x="1149220" y="6382101"/>
                </a:cubicBezTo>
                <a:cubicBezTo>
                  <a:pt x="1124314" y="6360753"/>
                  <a:pt x="1099408" y="6341186"/>
                  <a:pt x="1074503" y="6319838"/>
                </a:cubicBezTo>
                <a:cubicBezTo>
                  <a:pt x="1031807" y="6284258"/>
                  <a:pt x="987332" y="6248679"/>
                  <a:pt x="944636" y="6213099"/>
                </a:cubicBezTo>
                <a:cubicBezTo>
                  <a:pt x="1042481" y="6127708"/>
                  <a:pt x="1134988" y="6040537"/>
                  <a:pt x="1216821" y="5953368"/>
                </a:cubicBezTo>
                <a:lnTo>
                  <a:pt x="572831" y="5953368"/>
                </a:lnTo>
                <a:cubicBezTo>
                  <a:pt x="658222" y="6040537"/>
                  <a:pt x="756065" y="6127708"/>
                  <a:pt x="857467" y="6213099"/>
                </a:cubicBezTo>
                <a:cubicBezTo>
                  <a:pt x="864583" y="6218435"/>
                  <a:pt x="871699" y="6225551"/>
                  <a:pt x="878815" y="6230889"/>
                </a:cubicBezTo>
                <a:cubicBezTo>
                  <a:pt x="885931" y="6236225"/>
                  <a:pt x="893047" y="6243341"/>
                  <a:pt x="900163" y="6248679"/>
                </a:cubicBezTo>
                <a:cubicBezTo>
                  <a:pt x="942858" y="6286036"/>
                  <a:pt x="987332" y="6323396"/>
                  <a:pt x="1031807" y="6358975"/>
                </a:cubicBezTo>
                <a:cubicBezTo>
                  <a:pt x="1056713" y="6378543"/>
                  <a:pt x="1079839" y="6399891"/>
                  <a:pt x="1104744" y="6419461"/>
                </a:cubicBezTo>
                <a:cubicBezTo>
                  <a:pt x="1111860" y="6424797"/>
                  <a:pt x="1118976" y="6431912"/>
                  <a:pt x="1126092" y="6437250"/>
                </a:cubicBezTo>
                <a:cubicBezTo>
                  <a:pt x="1133208" y="6442586"/>
                  <a:pt x="1140324" y="6449702"/>
                  <a:pt x="1147440" y="6455040"/>
                </a:cubicBezTo>
                <a:cubicBezTo>
                  <a:pt x="1255847" y="6545657"/>
                  <a:pt x="1361995" y="6637316"/>
                  <a:pt x="1456655" y="6730940"/>
                </a:cubicBezTo>
                <a:lnTo>
                  <a:pt x="1574943" y="6858000"/>
                </a:lnTo>
                <a:lnTo>
                  <a:pt x="1205808" y="6858000"/>
                </a:lnTo>
                <a:lnTo>
                  <a:pt x="1110361" y="6768562"/>
                </a:lnTo>
                <a:cubicBezTo>
                  <a:pt x="1055802" y="6720295"/>
                  <a:pt x="998784" y="6672075"/>
                  <a:pt x="941078" y="6624042"/>
                </a:cubicBezTo>
                <a:cubicBezTo>
                  <a:pt x="933962" y="6618706"/>
                  <a:pt x="926846" y="6611590"/>
                  <a:pt x="919730" y="6606252"/>
                </a:cubicBezTo>
                <a:cubicBezTo>
                  <a:pt x="912615" y="6600916"/>
                  <a:pt x="905499" y="6593800"/>
                  <a:pt x="898383" y="6588462"/>
                </a:cubicBezTo>
                <a:cubicBezTo>
                  <a:pt x="878815" y="6572453"/>
                  <a:pt x="859245" y="6556441"/>
                  <a:pt x="839677" y="6540431"/>
                </a:cubicBezTo>
                <a:cubicBezTo>
                  <a:pt x="791644" y="6501294"/>
                  <a:pt x="741833" y="6460376"/>
                  <a:pt x="693801" y="6419461"/>
                </a:cubicBezTo>
                <a:cubicBezTo>
                  <a:pt x="686685" y="6414123"/>
                  <a:pt x="679569" y="6407007"/>
                  <a:pt x="672454" y="6401671"/>
                </a:cubicBezTo>
                <a:cubicBezTo>
                  <a:pt x="665338" y="6396333"/>
                  <a:pt x="658222" y="6389217"/>
                  <a:pt x="651106" y="6383881"/>
                </a:cubicBezTo>
                <a:cubicBezTo>
                  <a:pt x="305984" y="6090349"/>
                  <a:pt x="0" y="5782587"/>
                  <a:pt x="0" y="5416117"/>
                </a:cubicBezTo>
                <a:cubicBezTo>
                  <a:pt x="0" y="5035416"/>
                  <a:pt x="327332" y="4743664"/>
                  <a:pt x="672454" y="4462585"/>
                </a:cubicBezTo>
                <a:cubicBezTo>
                  <a:pt x="679570" y="4457248"/>
                  <a:pt x="686685" y="4450132"/>
                  <a:pt x="693801" y="4444796"/>
                </a:cubicBezTo>
                <a:cubicBezTo>
                  <a:pt x="700917" y="4439458"/>
                  <a:pt x="708033" y="4432342"/>
                  <a:pt x="715149" y="4427006"/>
                </a:cubicBezTo>
                <a:cubicBezTo>
                  <a:pt x="727601" y="4416332"/>
                  <a:pt x="740055" y="4407436"/>
                  <a:pt x="752506" y="4396762"/>
                </a:cubicBezTo>
                <a:cubicBezTo>
                  <a:pt x="809434" y="4352289"/>
                  <a:pt x="868141" y="4306035"/>
                  <a:pt x="923288" y="4259782"/>
                </a:cubicBezTo>
                <a:cubicBezTo>
                  <a:pt x="930404" y="4254444"/>
                  <a:pt x="937520" y="4247328"/>
                  <a:pt x="944636" y="4241992"/>
                </a:cubicBezTo>
                <a:cubicBezTo>
                  <a:pt x="951752" y="4236654"/>
                  <a:pt x="958868" y="4229538"/>
                  <a:pt x="965984" y="4224202"/>
                </a:cubicBezTo>
                <a:cubicBezTo>
                  <a:pt x="1072723" y="4133474"/>
                  <a:pt x="1174125" y="4040967"/>
                  <a:pt x="1257736" y="3944902"/>
                </a:cubicBezTo>
                <a:lnTo>
                  <a:pt x="642210" y="3944902"/>
                </a:lnTo>
                <a:cubicBezTo>
                  <a:pt x="711591" y="4039189"/>
                  <a:pt x="795202" y="4131696"/>
                  <a:pt x="882373" y="4220645"/>
                </a:cubicBezTo>
                <a:cubicBezTo>
                  <a:pt x="825445" y="4266898"/>
                  <a:pt x="768518" y="4311371"/>
                  <a:pt x="711591" y="4357625"/>
                </a:cubicBezTo>
                <a:cubicBezTo>
                  <a:pt x="699137" y="4368299"/>
                  <a:pt x="686685" y="4377195"/>
                  <a:pt x="674232" y="4387868"/>
                </a:cubicBezTo>
                <a:cubicBezTo>
                  <a:pt x="391375" y="4099674"/>
                  <a:pt x="138760" y="3772342"/>
                  <a:pt x="138760" y="3366735"/>
                </a:cubicBezTo>
                <a:cubicBezTo>
                  <a:pt x="138760" y="3032288"/>
                  <a:pt x="416281" y="2797463"/>
                  <a:pt x="727601" y="2555522"/>
                </a:cubicBezTo>
                <a:cubicBezTo>
                  <a:pt x="768518" y="2589321"/>
                  <a:pt x="809434" y="2623123"/>
                  <a:pt x="850351" y="2655145"/>
                </a:cubicBezTo>
                <a:cubicBezTo>
                  <a:pt x="880593" y="2678270"/>
                  <a:pt x="909057" y="2701398"/>
                  <a:pt x="937520" y="2724524"/>
                </a:cubicBezTo>
                <a:cubicBezTo>
                  <a:pt x="818330" y="2817031"/>
                  <a:pt x="708033" y="2904201"/>
                  <a:pt x="619084" y="2991370"/>
                </a:cubicBezTo>
                <a:lnTo>
                  <a:pt x="1307548" y="2991370"/>
                </a:lnTo>
                <a:cubicBezTo>
                  <a:pt x="1231053" y="2900643"/>
                  <a:pt x="1134988" y="2813473"/>
                  <a:pt x="1030027" y="2726303"/>
                </a:cubicBezTo>
                <a:cubicBezTo>
                  <a:pt x="1022911" y="2720966"/>
                  <a:pt x="1015795" y="2713850"/>
                  <a:pt x="1008679" y="2708514"/>
                </a:cubicBezTo>
                <a:cubicBezTo>
                  <a:pt x="999785" y="2703176"/>
                  <a:pt x="992669" y="2696060"/>
                  <a:pt x="985553" y="2690724"/>
                </a:cubicBezTo>
                <a:cubicBezTo>
                  <a:pt x="955310" y="2665818"/>
                  <a:pt x="925069" y="2640913"/>
                  <a:pt x="893047" y="2616007"/>
                </a:cubicBezTo>
                <a:cubicBezTo>
                  <a:pt x="853909" y="2585764"/>
                  <a:pt x="814772" y="2553742"/>
                  <a:pt x="775634" y="2521720"/>
                </a:cubicBezTo>
                <a:cubicBezTo>
                  <a:pt x="768518" y="2516384"/>
                  <a:pt x="761402" y="2509269"/>
                  <a:pt x="754286" y="2503931"/>
                </a:cubicBezTo>
                <a:cubicBezTo>
                  <a:pt x="747170" y="2498595"/>
                  <a:pt x="740055" y="2491479"/>
                  <a:pt x="732939" y="2486141"/>
                </a:cubicBezTo>
                <a:cubicBezTo>
                  <a:pt x="448302" y="2247758"/>
                  <a:pt x="177898" y="1964901"/>
                  <a:pt x="177898" y="1537947"/>
                </a:cubicBezTo>
                <a:cubicBezTo>
                  <a:pt x="177898" y="1215951"/>
                  <a:pt x="439406" y="895735"/>
                  <a:pt x="732939" y="557729"/>
                </a:cubicBezTo>
                <a:cubicBezTo>
                  <a:pt x="738275" y="550614"/>
                  <a:pt x="743613" y="543498"/>
                  <a:pt x="750728" y="536382"/>
                </a:cubicBezTo>
                <a:cubicBezTo>
                  <a:pt x="756064" y="529266"/>
                  <a:pt x="761402" y="522150"/>
                  <a:pt x="768518" y="515034"/>
                </a:cubicBezTo>
                <a:cubicBezTo>
                  <a:pt x="780970" y="502582"/>
                  <a:pt x="791644" y="490128"/>
                  <a:pt x="804098" y="475896"/>
                </a:cubicBezTo>
                <a:cubicBezTo>
                  <a:pt x="850351" y="424307"/>
                  <a:pt x="896605" y="370938"/>
                  <a:pt x="942858" y="317568"/>
                </a:cubicBezTo>
                <a:cubicBezTo>
                  <a:pt x="948194" y="310452"/>
                  <a:pt x="955310" y="303337"/>
                  <a:pt x="960648" y="296221"/>
                </a:cubicBezTo>
                <a:cubicBezTo>
                  <a:pt x="965984" y="289105"/>
                  <a:pt x="973100" y="281989"/>
                  <a:pt x="978438" y="274873"/>
                </a:cubicBezTo>
                <a:cubicBezTo>
                  <a:pt x="1034475" y="209051"/>
                  <a:pt x="1089623" y="142784"/>
                  <a:pt x="1141881" y="75850"/>
                </a:cubicBezTo>
                <a:close/>
                <a:moveTo>
                  <a:pt x="293257" y="0"/>
                </a:moveTo>
                <a:lnTo>
                  <a:pt x="612950" y="0"/>
                </a:lnTo>
                <a:lnTo>
                  <a:pt x="687130" y="82299"/>
                </a:lnTo>
                <a:cubicBezTo>
                  <a:pt x="754287" y="148566"/>
                  <a:pt x="829893" y="211719"/>
                  <a:pt x="898384" y="278431"/>
                </a:cubicBezTo>
                <a:cubicBezTo>
                  <a:pt x="850351" y="333579"/>
                  <a:pt x="802319" y="388728"/>
                  <a:pt x="754286" y="443875"/>
                </a:cubicBezTo>
                <a:cubicBezTo>
                  <a:pt x="745392" y="454549"/>
                  <a:pt x="734718" y="467003"/>
                  <a:pt x="725823" y="477677"/>
                </a:cubicBezTo>
                <a:cubicBezTo>
                  <a:pt x="571053" y="328243"/>
                  <a:pt x="393155" y="185925"/>
                  <a:pt x="295310" y="4469"/>
                </a:cubicBezTo>
                <a:close/>
              </a:path>
            </a:pathLst>
          </a:custGeom>
          <a:solidFill>
            <a:schemeClr val="accent4">
              <a:alpha val="40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32825788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7F3F43C-825B-4332-A43D-B22554675463}" type="datetimeFigureOut">
              <a:rPr lang="en-US" smtClean="0"/>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A5CDB-CDC2-4476-B7F4-481C2FF7C227}" type="slidenum">
              <a:rPr lang="en-US" smtClean="0"/>
              <a:t>‹#›</a:t>
            </a:fld>
            <a:endParaRPr lang="en-US"/>
          </a:p>
        </p:txBody>
      </p:sp>
    </p:spTree>
    <p:extLst>
      <p:ext uri="{BB962C8B-B14F-4D97-AF65-F5344CB8AC3E}">
        <p14:creationId xmlns:p14="http://schemas.microsoft.com/office/powerpoint/2010/main" val="1376315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96D246-ABCB-4A2C-A2FD-5B789E218471}"/>
              </a:ext>
            </a:extLst>
          </p:cNvPr>
          <p:cNvSpPr/>
          <p:nvPr userDrawn="1"/>
        </p:nvSpPr>
        <p:spPr>
          <a:xfrm>
            <a:off x="0" y="0"/>
            <a:ext cx="12192000" cy="6858000"/>
          </a:xfrm>
          <a:prstGeom prst="rect">
            <a:avLst/>
          </a:prstGeom>
          <a:gradFill>
            <a:gsLst>
              <a:gs pos="93000">
                <a:schemeClr val="accent3"/>
              </a:gs>
              <a:gs pos="33000">
                <a:schemeClr val="accent4">
                  <a:lumMod val="85000"/>
                  <a:alpha val="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36DE818A-C3DB-49F5-B882-FFC95EF35C9E}"/>
              </a:ext>
            </a:extLst>
          </p:cNvPr>
          <p:cNvSpPr/>
          <p:nvPr/>
        </p:nvSpPr>
        <p:spPr>
          <a:xfrm rot="7585316">
            <a:off x="1062496" y="4682929"/>
            <a:ext cx="668361" cy="2915645"/>
          </a:xfrm>
          <a:custGeom>
            <a:avLst/>
            <a:gdLst>
              <a:gd name="connsiteX0" fmla="*/ 140599 w 668361"/>
              <a:gd name="connsiteY0" fmla="*/ 245336 h 2915645"/>
              <a:gd name="connsiteX1" fmla="*/ 108665 w 668361"/>
              <a:gd name="connsiteY1" fmla="*/ 197693 h 2915645"/>
              <a:gd name="connsiteX2" fmla="*/ 58915 w 668361"/>
              <a:gd name="connsiteY2" fmla="*/ 0 h 2915645"/>
              <a:gd name="connsiteX3" fmla="*/ 149881 w 668361"/>
              <a:gd name="connsiteY3" fmla="*/ 0 h 2915645"/>
              <a:gd name="connsiteX4" fmla="*/ 173094 w 668361"/>
              <a:gd name="connsiteY4" fmla="*/ 31461 h 2915645"/>
              <a:gd name="connsiteX5" fmla="*/ 173472 w 668361"/>
              <a:gd name="connsiteY5" fmla="*/ 74380 h 2915645"/>
              <a:gd name="connsiteX6" fmla="*/ 193765 w 668361"/>
              <a:gd name="connsiteY6" fmla="*/ 147287 h 2915645"/>
              <a:gd name="connsiteX7" fmla="*/ 330579 w 668361"/>
              <a:gd name="connsiteY7" fmla="*/ 298503 h 2915645"/>
              <a:gd name="connsiteX8" fmla="*/ 277555 w 668361"/>
              <a:gd name="connsiteY8" fmla="*/ 359382 h 2915645"/>
              <a:gd name="connsiteX9" fmla="*/ 267082 w 668361"/>
              <a:gd name="connsiteY9" fmla="*/ 371820 h 2915645"/>
              <a:gd name="connsiteX10" fmla="*/ 140599 w 668361"/>
              <a:gd name="connsiteY10" fmla="*/ 245336 h 2915645"/>
              <a:gd name="connsiteX11" fmla="*/ 166926 w 668361"/>
              <a:gd name="connsiteY11" fmla="*/ 750840 h 2915645"/>
              <a:gd name="connsiteX12" fmla="*/ 553147 w 668361"/>
              <a:gd name="connsiteY12" fmla="*/ 750840 h 2915645"/>
              <a:gd name="connsiteX13" fmla="*/ 551838 w 668361"/>
              <a:gd name="connsiteY13" fmla="*/ 737748 h 2915645"/>
              <a:gd name="connsiteX14" fmla="*/ 531545 w 668361"/>
              <a:gd name="connsiteY14" fmla="*/ 672287 h 2915645"/>
              <a:gd name="connsiteX15" fmla="*/ 517144 w 668361"/>
              <a:gd name="connsiteY15" fmla="*/ 644139 h 2915645"/>
              <a:gd name="connsiteX16" fmla="*/ 206202 w 668361"/>
              <a:gd name="connsiteY16" fmla="*/ 644139 h 2915645"/>
              <a:gd name="connsiteX17" fmla="*/ 191146 w 668361"/>
              <a:gd name="connsiteY17" fmla="*/ 672287 h 2915645"/>
              <a:gd name="connsiteX18" fmla="*/ 168890 w 668361"/>
              <a:gd name="connsiteY18" fmla="*/ 737748 h 2915645"/>
              <a:gd name="connsiteX19" fmla="*/ 166926 w 668361"/>
              <a:gd name="connsiteY19" fmla="*/ 750840 h 2915645"/>
              <a:gd name="connsiteX20" fmla="*/ 205548 w 668361"/>
              <a:gd name="connsiteY20" fmla="*/ 902056 h 2915645"/>
              <a:gd name="connsiteX21" fmla="*/ 206857 w 668361"/>
              <a:gd name="connsiteY21" fmla="*/ 903365 h 2915645"/>
              <a:gd name="connsiteX22" fmla="*/ 513216 w 668361"/>
              <a:gd name="connsiteY22" fmla="*/ 903365 h 2915645"/>
              <a:gd name="connsiteX23" fmla="*/ 513870 w 668361"/>
              <a:gd name="connsiteY23" fmla="*/ 902056 h 2915645"/>
              <a:gd name="connsiteX24" fmla="*/ 536127 w 668361"/>
              <a:gd name="connsiteY24" fmla="*/ 856233 h 2915645"/>
              <a:gd name="connsiteX25" fmla="*/ 551184 w 668361"/>
              <a:gd name="connsiteY25" fmla="*/ 797318 h 2915645"/>
              <a:gd name="connsiteX26" fmla="*/ 168890 w 668361"/>
              <a:gd name="connsiteY26" fmla="*/ 797318 h 2915645"/>
              <a:gd name="connsiteX27" fmla="*/ 183291 w 668361"/>
              <a:gd name="connsiteY27" fmla="*/ 856233 h 2915645"/>
              <a:gd name="connsiteX28" fmla="*/ 205548 w 668361"/>
              <a:gd name="connsiteY28" fmla="*/ 902056 h 2915645"/>
              <a:gd name="connsiteX29" fmla="*/ 154488 w 668361"/>
              <a:gd name="connsiteY29" fmla="*/ 1451276 h 2915645"/>
              <a:gd name="connsiteX30" fmla="*/ 373783 w 668361"/>
              <a:gd name="connsiteY30" fmla="*/ 1451276 h 2915645"/>
              <a:gd name="connsiteX31" fmla="*/ 374438 w 668361"/>
              <a:gd name="connsiteY31" fmla="*/ 1451276 h 2915645"/>
              <a:gd name="connsiteX32" fmla="*/ 543982 w 668361"/>
              <a:gd name="connsiteY32" fmla="*/ 1451276 h 2915645"/>
              <a:gd name="connsiteX33" fmla="*/ 542673 w 668361"/>
              <a:gd name="connsiteY33" fmla="*/ 1436874 h 2915645"/>
              <a:gd name="connsiteX34" fmla="*/ 524999 w 668361"/>
              <a:gd name="connsiteY34" fmla="*/ 1371413 h 2915645"/>
              <a:gd name="connsiteX35" fmla="*/ 523690 w 668361"/>
              <a:gd name="connsiteY35" fmla="*/ 1368140 h 2915645"/>
              <a:gd name="connsiteX36" fmla="*/ 511907 w 668361"/>
              <a:gd name="connsiteY36" fmla="*/ 1344574 h 2915645"/>
              <a:gd name="connsiteX37" fmla="*/ 187219 w 668361"/>
              <a:gd name="connsiteY37" fmla="*/ 1344574 h 2915645"/>
              <a:gd name="connsiteX38" fmla="*/ 170853 w 668361"/>
              <a:gd name="connsiteY38" fmla="*/ 1371413 h 2915645"/>
              <a:gd name="connsiteX39" fmla="*/ 153833 w 668361"/>
              <a:gd name="connsiteY39" fmla="*/ 1436874 h 2915645"/>
              <a:gd name="connsiteX40" fmla="*/ 154488 w 668361"/>
              <a:gd name="connsiteY40" fmla="*/ 1451276 h 2915645"/>
              <a:gd name="connsiteX41" fmla="*/ 204893 w 668361"/>
              <a:gd name="connsiteY41" fmla="*/ 1604455 h 2915645"/>
              <a:gd name="connsiteX42" fmla="*/ 498160 w 668361"/>
              <a:gd name="connsiteY42" fmla="*/ 1604455 h 2915645"/>
              <a:gd name="connsiteX43" fmla="*/ 504051 w 668361"/>
              <a:gd name="connsiteY43" fmla="*/ 1595291 h 2915645"/>
              <a:gd name="connsiteX44" fmla="*/ 513870 w 668361"/>
              <a:gd name="connsiteY44" fmla="*/ 1578271 h 2915645"/>
              <a:gd name="connsiteX45" fmla="*/ 513216 w 668361"/>
              <a:gd name="connsiteY45" fmla="*/ 1578271 h 2915645"/>
              <a:gd name="connsiteX46" fmla="*/ 526962 w 668361"/>
              <a:gd name="connsiteY46" fmla="*/ 1548813 h 2915645"/>
              <a:gd name="connsiteX47" fmla="*/ 541364 w 668361"/>
              <a:gd name="connsiteY47" fmla="*/ 1497754 h 2915645"/>
              <a:gd name="connsiteX48" fmla="*/ 374438 w 668361"/>
              <a:gd name="connsiteY48" fmla="*/ 1497753 h 2915645"/>
              <a:gd name="connsiteX49" fmla="*/ 373783 w 668361"/>
              <a:gd name="connsiteY49" fmla="*/ 1497753 h 2915645"/>
              <a:gd name="connsiteX50" fmla="*/ 160379 w 668361"/>
              <a:gd name="connsiteY50" fmla="*/ 1497754 h 2915645"/>
              <a:gd name="connsiteX51" fmla="*/ 176745 w 668361"/>
              <a:gd name="connsiteY51" fmla="*/ 1548814 h 2915645"/>
              <a:gd name="connsiteX52" fmla="*/ 199002 w 668361"/>
              <a:gd name="connsiteY52" fmla="*/ 1594636 h 2915645"/>
              <a:gd name="connsiteX53" fmla="*/ 204893 w 668361"/>
              <a:gd name="connsiteY53" fmla="*/ 1603801 h 2915645"/>
              <a:gd name="connsiteX54" fmla="*/ 103428 w 668361"/>
              <a:gd name="connsiteY54" fmla="*/ 2176587 h 2915645"/>
              <a:gd name="connsiteX55" fmla="*/ 543328 w 668361"/>
              <a:gd name="connsiteY55" fmla="*/ 2176587 h 2915645"/>
              <a:gd name="connsiteX56" fmla="*/ 542019 w 668361"/>
              <a:gd name="connsiteY56" fmla="*/ 2168731 h 2915645"/>
              <a:gd name="connsiteX57" fmla="*/ 517144 w 668361"/>
              <a:gd name="connsiteY57" fmla="*/ 2103270 h 2915645"/>
              <a:gd name="connsiteX58" fmla="*/ 492268 w 668361"/>
              <a:gd name="connsiteY58" fmla="*/ 2064648 h 2915645"/>
              <a:gd name="connsiteX59" fmla="*/ 151215 w 668361"/>
              <a:gd name="connsiteY59" fmla="*/ 2064648 h 2915645"/>
              <a:gd name="connsiteX60" fmla="*/ 126340 w 668361"/>
              <a:gd name="connsiteY60" fmla="*/ 2103270 h 2915645"/>
              <a:gd name="connsiteX61" fmla="*/ 104083 w 668361"/>
              <a:gd name="connsiteY61" fmla="*/ 2168731 h 2915645"/>
              <a:gd name="connsiteX62" fmla="*/ 103428 w 668361"/>
              <a:gd name="connsiteY62" fmla="*/ 2176587 h 2915645"/>
              <a:gd name="connsiteX63" fmla="*/ 157761 w 668361"/>
              <a:gd name="connsiteY63" fmla="*/ 2325838 h 2915645"/>
              <a:gd name="connsiteX64" fmla="*/ 167581 w 668361"/>
              <a:gd name="connsiteY64" fmla="*/ 2337621 h 2915645"/>
              <a:gd name="connsiteX65" fmla="*/ 488341 w 668361"/>
              <a:gd name="connsiteY65" fmla="*/ 2337621 h 2915645"/>
              <a:gd name="connsiteX66" fmla="*/ 496850 w 668361"/>
              <a:gd name="connsiteY66" fmla="*/ 2325838 h 2915645"/>
              <a:gd name="connsiteX67" fmla="*/ 524344 w 668361"/>
              <a:gd name="connsiteY67" fmla="*/ 2280015 h 2915645"/>
              <a:gd name="connsiteX68" fmla="*/ 542673 w 668361"/>
              <a:gd name="connsiteY68" fmla="*/ 2225028 h 2915645"/>
              <a:gd name="connsiteX69" fmla="*/ 107356 w 668361"/>
              <a:gd name="connsiteY69" fmla="*/ 2225028 h 2915645"/>
              <a:gd name="connsiteX70" fmla="*/ 128304 w 668361"/>
              <a:gd name="connsiteY70" fmla="*/ 2280015 h 2915645"/>
              <a:gd name="connsiteX71" fmla="*/ 157761 w 668361"/>
              <a:gd name="connsiteY71" fmla="*/ 2325838 h 2915645"/>
              <a:gd name="connsiteX72" fmla="*/ 72171 w 668361"/>
              <a:gd name="connsiteY72" fmla="*/ 2377144 h 2915645"/>
              <a:gd name="connsiteX73" fmla="*/ 0 w 668361"/>
              <a:gd name="connsiteY73" fmla="*/ 2189025 h 2915645"/>
              <a:gd name="connsiteX74" fmla="*/ 247443 w 668361"/>
              <a:gd name="connsiteY74" fmla="*/ 1838152 h 2915645"/>
              <a:gd name="connsiteX75" fmla="*/ 255299 w 668361"/>
              <a:gd name="connsiteY75" fmla="*/ 1831606 h 2915645"/>
              <a:gd name="connsiteX76" fmla="*/ 263154 w 668361"/>
              <a:gd name="connsiteY76" fmla="*/ 1825060 h 2915645"/>
              <a:gd name="connsiteX77" fmla="*/ 276901 w 668361"/>
              <a:gd name="connsiteY77" fmla="*/ 1813931 h 2915645"/>
              <a:gd name="connsiteX78" fmla="*/ 339743 w 668361"/>
              <a:gd name="connsiteY78" fmla="*/ 1763526 h 2915645"/>
              <a:gd name="connsiteX79" fmla="*/ 347599 w 668361"/>
              <a:gd name="connsiteY79" fmla="*/ 1756980 h 2915645"/>
              <a:gd name="connsiteX80" fmla="*/ 355454 w 668361"/>
              <a:gd name="connsiteY80" fmla="*/ 1750434 h 2915645"/>
              <a:gd name="connsiteX81" fmla="*/ 462811 w 668361"/>
              <a:gd name="connsiteY81" fmla="*/ 1647659 h 2915645"/>
              <a:gd name="connsiteX82" fmla="*/ 236314 w 668361"/>
              <a:gd name="connsiteY82" fmla="*/ 1647660 h 2915645"/>
              <a:gd name="connsiteX83" fmla="*/ 324688 w 668361"/>
              <a:gd name="connsiteY83" fmla="*/ 1749125 h 2915645"/>
              <a:gd name="connsiteX84" fmla="*/ 261845 w 668361"/>
              <a:gd name="connsiteY84" fmla="*/ 1799530 h 2915645"/>
              <a:gd name="connsiteX85" fmla="*/ 248097 w 668361"/>
              <a:gd name="connsiteY85" fmla="*/ 1810659 h 2915645"/>
              <a:gd name="connsiteX86" fmla="*/ 51060 w 668361"/>
              <a:gd name="connsiteY86" fmla="*/ 1434911 h 2915645"/>
              <a:gd name="connsiteX87" fmla="*/ 267736 w 668361"/>
              <a:gd name="connsiteY87" fmla="*/ 1136407 h 2915645"/>
              <a:gd name="connsiteX88" fmla="*/ 312904 w 668361"/>
              <a:gd name="connsiteY88" fmla="*/ 1173066 h 2915645"/>
              <a:gd name="connsiteX89" fmla="*/ 344980 w 668361"/>
              <a:gd name="connsiteY89" fmla="*/ 1198595 h 2915645"/>
              <a:gd name="connsiteX90" fmla="*/ 227805 w 668361"/>
              <a:gd name="connsiteY90" fmla="*/ 1296787 h 2915645"/>
              <a:gd name="connsiteX91" fmla="*/ 481139 w 668361"/>
              <a:gd name="connsiteY91" fmla="*/ 1296787 h 2915645"/>
              <a:gd name="connsiteX92" fmla="*/ 379020 w 668361"/>
              <a:gd name="connsiteY92" fmla="*/ 1199250 h 2915645"/>
              <a:gd name="connsiteX93" fmla="*/ 371165 w 668361"/>
              <a:gd name="connsiteY93" fmla="*/ 1192704 h 2915645"/>
              <a:gd name="connsiteX94" fmla="*/ 362655 w 668361"/>
              <a:gd name="connsiteY94" fmla="*/ 1186158 h 2915645"/>
              <a:gd name="connsiteX95" fmla="*/ 328615 w 668361"/>
              <a:gd name="connsiteY95" fmla="*/ 1158664 h 2915645"/>
              <a:gd name="connsiteX96" fmla="*/ 285411 w 668361"/>
              <a:gd name="connsiteY96" fmla="*/ 1123970 h 2915645"/>
              <a:gd name="connsiteX97" fmla="*/ 277555 w 668361"/>
              <a:gd name="connsiteY97" fmla="*/ 1117423 h 2915645"/>
              <a:gd name="connsiteX98" fmla="*/ 269700 w 668361"/>
              <a:gd name="connsiteY98" fmla="*/ 1110877 h 2915645"/>
              <a:gd name="connsiteX99" fmla="*/ 65461 w 668361"/>
              <a:gd name="connsiteY99" fmla="*/ 761969 h 2915645"/>
              <a:gd name="connsiteX100" fmla="*/ 269700 w 668361"/>
              <a:gd name="connsiteY100" fmla="*/ 401277 h 2915645"/>
              <a:gd name="connsiteX101" fmla="*/ 276246 w 668361"/>
              <a:gd name="connsiteY101" fmla="*/ 393422 h 2915645"/>
              <a:gd name="connsiteX102" fmla="*/ 282792 w 668361"/>
              <a:gd name="connsiteY102" fmla="*/ 385566 h 2915645"/>
              <a:gd name="connsiteX103" fmla="*/ 295885 w 668361"/>
              <a:gd name="connsiteY103" fmla="*/ 371165 h 2915645"/>
              <a:gd name="connsiteX104" fmla="*/ 346944 w 668361"/>
              <a:gd name="connsiteY104" fmla="*/ 312905 h 2915645"/>
              <a:gd name="connsiteX105" fmla="*/ 353491 w 668361"/>
              <a:gd name="connsiteY105" fmla="*/ 305050 h 2915645"/>
              <a:gd name="connsiteX106" fmla="*/ 360037 w 668361"/>
              <a:gd name="connsiteY106" fmla="*/ 297194 h 2915645"/>
              <a:gd name="connsiteX107" fmla="*/ 364846 w 668361"/>
              <a:gd name="connsiteY107" fmla="*/ 291338 h 2915645"/>
              <a:gd name="connsiteX108" fmla="*/ 425133 w 668361"/>
              <a:gd name="connsiteY108" fmla="*/ 373044 h 2915645"/>
              <a:gd name="connsiteX109" fmla="*/ 422879 w 668361"/>
              <a:gd name="connsiteY109" fmla="*/ 375748 h 2915645"/>
              <a:gd name="connsiteX110" fmla="*/ 416333 w 668361"/>
              <a:gd name="connsiteY110" fmla="*/ 383603 h 2915645"/>
              <a:gd name="connsiteX111" fmla="*/ 375092 w 668361"/>
              <a:gd name="connsiteY111" fmla="*/ 430735 h 2915645"/>
              <a:gd name="connsiteX112" fmla="*/ 352181 w 668361"/>
              <a:gd name="connsiteY112" fmla="*/ 456265 h 2915645"/>
              <a:gd name="connsiteX113" fmla="*/ 345635 w 668361"/>
              <a:gd name="connsiteY113" fmla="*/ 464120 h 2915645"/>
              <a:gd name="connsiteX114" fmla="*/ 339089 w 668361"/>
              <a:gd name="connsiteY114" fmla="*/ 471976 h 2915645"/>
              <a:gd name="connsiteX115" fmla="*/ 235660 w 668361"/>
              <a:gd name="connsiteY115" fmla="*/ 600279 h 2915645"/>
              <a:gd name="connsiteX116" fmla="*/ 487031 w 668361"/>
              <a:gd name="connsiteY116" fmla="*/ 600279 h 2915645"/>
              <a:gd name="connsiteX117" fmla="*/ 368546 w 668361"/>
              <a:gd name="connsiteY117" fmla="*/ 470666 h 2915645"/>
              <a:gd name="connsiteX118" fmla="*/ 393422 w 668361"/>
              <a:gd name="connsiteY118" fmla="*/ 442518 h 2915645"/>
              <a:gd name="connsiteX119" fmla="*/ 432698 w 668361"/>
              <a:gd name="connsiteY119" fmla="*/ 397350 h 2915645"/>
              <a:gd name="connsiteX120" fmla="*/ 474179 w 668361"/>
              <a:gd name="connsiteY120" fmla="*/ 439515 h 2915645"/>
              <a:gd name="connsiteX121" fmla="*/ 632201 w 668361"/>
              <a:gd name="connsiteY121" fmla="*/ 653679 h 2915645"/>
              <a:gd name="connsiteX122" fmla="*/ 638441 w 668361"/>
              <a:gd name="connsiteY122" fmla="*/ 665506 h 2915645"/>
              <a:gd name="connsiteX123" fmla="*/ 656576 w 668361"/>
              <a:gd name="connsiteY123" fmla="*/ 764588 h 2915645"/>
              <a:gd name="connsiteX124" fmla="*/ 455610 w 668361"/>
              <a:gd name="connsiteY124" fmla="*/ 1114151 h 2915645"/>
              <a:gd name="connsiteX125" fmla="*/ 411096 w 668361"/>
              <a:gd name="connsiteY125" fmla="*/ 1078147 h 2915645"/>
              <a:gd name="connsiteX126" fmla="*/ 379020 w 668361"/>
              <a:gd name="connsiteY126" fmla="*/ 1052617 h 2915645"/>
              <a:gd name="connsiteX127" fmla="*/ 481794 w 668361"/>
              <a:gd name="connsiteY127" fmla="*/ 950498 h 2915645"/>
              <a:gd name="connsiteX128" fmla="*/ 240242 w 668361"/>
              <a:gd name="connsiteY128" fmla="*/ 950498 h 2915645"/>
              <a:gd name="connsiteX129" fmla="*/ 346944 w 668361"/>
              <a:gd name="connsiteY129" fmla="*/ 1052617 h 2915645"/>
              <a:gd name="connsiteX130" fmla="*/ 354800 w 668361"/>
              <a:gd name="connsiteY130" fmla="*/ 1059163 h 2915645"/>
              <a:gd name="connsiteX131" fmla="*/ 362655 w 668361"/>
              <a:gd name="connsiteY131" fmla="*/ 1065709 h 2915645"/>
              <a:gd name="connsiteX132" fmla="*/ 396040 w 668361"/>
              <a:gd name="connsiteY132" fmla="*/ 1092548 h 2915645"/>
              <a:gd name="connsiteX133" fmla="*/ 439244 w 668361"/>
              <a:gd name="connsiteY133" fmla="*/ 1127243 h 2915645"/>
              <a:gd name="connsiteX134" fmla="*/ 447100 w 668361"/>
              <a:gd name="connsiteY134" fmla="*/ 1133789 h 2915645"/>
              <a:gd name="connsiteX135" fmla="*/ 454955 w 668361"/>
              <a:gd name="connsiteY135" fmla="*/ 1140335 h 2915645"/>
              <a:gd name="connsiteX136" fmla="*/ 632355 w 668361"/>
              <a:gd name="connsiteY136" fmla="*/ 1368795 h 2915645"/>
              <a:gd name="connsiteX137" fmla="*/ 631700 w 668361"/>
              <a:gd name="connsiteY137" fmla="*/ 1368795 h 2915645"/>
              <a:gd name="connsiteX138" fmla="*/ 646102 w 668361"/>
              <a:gd name="connsiteY138" fmla="*/ 1463714 h 2915645"/>
              <a:gd name="connsiteX139" fmla="*/ 623191 w 668361"/>
              <a:gd name="connsiteY139" fmla="*/ 1578270 h 2915645"/>
              <a:gd name="connsiteX140" fmla="*/ 623845 w 668361"/>
              <a:gd name="connsiteY140" fmla="*/ 1578271 h 2915645"/>
              <a:gd name="connsiteX141" fmla="*/ 424189 w 668361"/>
              <a:gd name="connsiteY141" fmla="*/ 1820477 h 2915645"/>
              <a:gd name="connsiteX142" fmla="*/ 416333 w 668361"/>
              <a:gd name="connsiteY142" fmla="*/ 1827023 h 2915645"/>
              <a:gd name="connsiteX143" fmla="*/ 408478 w 668361"/>
              <a:gd name="connsiteY143" fmla="*/ 1833570 h 2915645"/>
              <a:gd name="connsiteX144" fmla="*/ 344326 w 668361"/>
              <a:gd name="connsiteY144" fmla="*/ 1885284 h 2915645"/>
              <a:gd name="connsiteX145" fmla="*/ 331888 w 668361"/>
              <a:gd name="connsiteY145" fmla="*/ 1895103 h 2915645"/>
              <a:gd name="connsiteX146" fmla="*/ 323378 w 668361"/>
              <a:gd name="connsiteY146" fmla="*/ 1901649 h 2915645"/>
              <a:gd name="connsiteX147" fmla="*/ 315523 w 668361"/>
              <a:gd name="connsiteY147" fmla="*/ 1908195 h 2915645"/>
              <a:gd name="connsiteX148" fmla="*/ 193110 w 668361"/>
              <a:gd name="connsiteY148" fmla="*/ 2016207 h 2915645"/>
              <a:gd name="connsiteX149" fmla="*/ 454301 w 668361"/>
              <a:gd name="connsiteY149" fmla="*/ 2016207 h 2915645"/>
              <a:gd name="connsiteX150" fmla="*/ 348908 w 668361"/>
              <a:gd name="connsiteY150" fmla="*/ 1909504 h 2915645"/>
              <a:gd name="connsiteX151" fmla="*/ 360691 w 668361"/>
              <a:gd name="connsiteY151" fmla="*/ 1900340 h 2915645"/>
              <a:gd name="connsiteX152" fmla="*/ 424843 w 668361"/>
              <a:gd name="connsiteY152" fmla="*/ 1847971 h 2915645"/>
              <a:gd name="connsiteX153" fmla="*/ 648066 w 668361"/>
              <a:gd name="connsiteY153" fmla="*/ 2196225 h 2915645"/>
              <a:gd name="connsiteX154" fmla="*/ 422879 w 668361"/>
              <a:gd name="connsiteY154" fmla="*/ 2544479 h 2915645"/>
              <a:gd name="connsiteX155" fmla="*/ 395386 w 668361"/>
              <a:gd name="connsiteY155" fmla="*/ 2521568 h 2915645"/>
              <a:gd name="connsiteX156" fmla="*/ 347598 w 668361"/>
              <a:gd name="connsiteY156" fmla="*/ 2482291 h 2915645"/>
              <a:gd name="connsiteX157" fmla="*/ 447755 w 668361"/>
              <a:gd name="connsiteY157" fmla="*/ 2386717 h 2915645"/>
              <a:gd name="connsiteX158" fmla="*/ 210785 w 668361"/>
              <a:gd name="connsiteY158" fmla="*/ 2386718 h 2915645"/>
              <a:gd name="connsiteX159" fmla="*/ 315523 w 668361"/>
              <a:gd name="connsiteY159" fmla="*/ 2482291 h 2915645"/>
              <a:gd name="connsiteX160" fmla="*/ 323378 w 668361"/>
              <a:gd name="connsiteY160" fmla="*/ 2488837 h 2915645"/>
              <a:gd name="connsiteX161" fmla="*/ 331234 w 668361"/>
              <a:gd name="connsiteY161" fmla="*/ 2495383 h 2915645"/>
              <a:gd name="connsiteX162" fmla="*/ 379675 w 668361"/>
              <a:gd name="connsiteY162" fmla="*/ 2535969 h 2915645"/>
              <a:gd name="connsiteX163" fmla="*/ 406514 w 668361"/>
              <a:gd name="connsiteY163" fmla="*/ 2558226 h 2915645"/>
              <a:gd name="connsiteX164" fmla="*/ 414369 w 668361"/>
              <a:gd name="connsiteY164" fmla="*/ 2564772 h 2915645"/>
              <a:gd name="connsiteX165" fmla="*/ 422224 w 668361"/>
              <a:gd name="connsiteY165" fmla="*/ 2571318 h 2915645"/>
              <a:gd name="connsiteX166" fmla="*/ 668359 w 668361"/>
              <a:gd name="connsiteY166" fmla="*/ 2914335 h 2915645"/>
              <a:gd name="connsiteX167" fmla="*/ 565585 w 668361"/>
              <a:gd name="connsiteY167" fmla="*/ 2914335 h 2915645"/>
              <a:gd name="connsiteX168" fmla="*/ 346289 w 668361"/>
              <a:gd name="connsiteY168" fmla="*/ 2633506 h 2915645"/>
              <a:gd name="connsiteX169" fmla="*/ 338434 w 668361"/>
              <a:gd name="connsiteY169" fmla="*/ 2626960 h 2915645"/>
              <a:gd name="connsiteX170" fmla="*/ 330579 w 668361"/>
              <a:gd name="connsiteY170" fmla="*/ 2620414 h 2915645"/>
              <a:gd name="connsiteX171" fmla="*/ 308977 w 668361"/>
              <a:gd name="connsiteY171" fmla="*/ 2602739 h 2915645"/>
              <a:gd name="connsiteX172" fmla="*/ 255298 w 668361"/>
              <a:gd name="connsiteY172" fmla="*/ 2558226 h 2915645"/>
              <a:gd name="connsiteX173" fmla="*/ 247443 w 668361"/>
              <a:gd name="connsiteY173" fmla="*/ 2551680 h 2915645"/>
              <a:gd name="connsiteX174" fmla="*/ 239588 w 668361"/>
              <a:gd name="connsiteY174" fmla="*/ 2545134 h 2915645"/>
              <a:gd name="connsiteX175" fmla="*/ 72171 w 668361"/>
              <a:gd name="connsiteY175" fmla="*/ 2377144 h 2915645"/>
              <a:gd name="connsiteX176" fmla="*/ 0 w 668361"/>
              <a:gd name="connsiteY176" fmla="*/ 2915645 h 2915645"/>
              <a:gd name="connsiteX177" fmla="*/ 240242 w 668361"/>
              <a:gd name="connsiteY177" fmla="*/ 2572628 h 2915645"/>
              <a:gd name="connsiteX178" fmla="*/ 295229 w 668361"/>
              <a:gd name="connsiteY178" fmla="*/ 2617796 h 2915645"/>
              <a:gd name="connsiteX179" fmla="*/ 315523 w 668361"/>
              <a:gd name="connsiteY179" fmla="*/ 2634816 h 2915645"/>
              <a:gd name="connsiteX180" fmla="*/ 102773 w 668361"/>
              <a:gd name="connsiteY180" fmla="*/ 2915645 h 291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668361" h="2915645">
                <a:moveTo>
                  <a:pt x="140599" y="245336"/>
                </a:moveTo>
                <a:cubicBezTo>
                  <a:pt x="128509" y="230178"/>
                  <a:pt x="117666" y="214386"/>
                  <a:pt x="108665" y="197693"/>
                </a:cubicBezTo>
                <a:cubicBezTo>
                  <a:pt x="72007" y="129613"/>
                  <a:pt x="58261" y="62843"/>
                  <a:pt x="58915" y="0"/>
                </a:cubicBezTo>
                <a:lnTo>
                  <a:pt x="149881" y="0"/>
                </a:lnTo>
                <a:lnTo>
                  <a:pt x="173094" y="31461"/>
                </a:lnTo>
                <a:lnTo>
                  <a:pt x="173472" y="74380"/>
                </a:lnTo>
                <a:cubicBezTo>
                  <a:pt x="176745" y="99010"/>
                  <a:pt x="183291" y="123394"/>
                  <a:pt x="193765" y="147287"/>
                </a:cubicBezTo>
                <a:cubicBezTo>
                  <a:pt x="219295" y="205548"/>
                  <a:pt x="280174" y="249407"/>
                  <a:pt x="330579" y="298503"/>
                </a:cubicBezTo>
                <a:cubicBezTo>
                  <a:pt x="312904" y="318796"/>
                  <a:pt x="295230" y="339089"/>
                  <a:pt x="277555" y="359382"/>
                </a:cubicBezTo>
                <a:cubicBezTo>
                  <a:pt x="274282" y="363309"/>
                  <a:pt x="270355" y="367892"/>
                  <a:pt x="267082" y="371820"/>
                </a:cubicBezTo>
                <a:cubicBezTo>
                  <a:pt x="224368" y="330579"/>
                  <a:pt x="176868" y="290812"/>
                  <a:pt x="140599" y="245336"/>
                </a:cubicBezTo>
                <a:close/>
                <a:moveTo>
                  <a:pt x="166926" y="750840"/>
                </a:moveTo>
                <a:lnTo>
                  <a:pt x="553147" y="750840"/>
                </a:lnTo>
                <a:cubicBezTo>
                  <a:pt x="553147" y="746258"/>
                  <a:pt x="552493" y="742331"/>
                  <a:pt x="551838" y="737748"/>
                </a:cubicBezTo>
                <a:cubicBezTo>
                  <a:pt x="548565" y="716146"/>
                  <a:pt x="541364" y="693889"/>
                  <a:pt x="531545" y="672287"/>
                </a:cubicBezTo>
                <a:cubicBezTo>
                  <a:pt x="527617" y="662468"/>
                  <a:pt x="522381" y="653303"/>
                  <a:pt x="517144" y="644139"/>
                </a:cubicBezTo>
                <a:lnTo>
                  <a:pt x="206202" y="644139"/>
                </a:lnTo>
                <a:cubicBezTo>
                  <a:pt x="200965" y="653958"/>
                  <a:pt x="195729" y="663122"/>
                  <a:pt x="191146" y="672287"/>
                </a:cubicBezTo>
                <a:cubicBezTo>
                  <a:pt x="180018" y="694544"/>
                  <a:pt x="172162" y="716801"/>
                  <a:pt x="168890" y="737748"/>
                </a:cubicBezTo>
                <a:cubicBezTo>
                  <a:pt x="168235" y="742331"/>
                  <a:pt x="167581" y="746913"/>
                  <a:pt x="166926" y="750840"/>
                </a:cubicBezTo>
                <a:close/>
                <a:moveTo>
                  <a:pt x="205548" y="902056"/>
                </a:moveTo>
                <a:cubicBezTo>
                  <a:pt x="206202" y="902711"/>
                  <a:pt x="206202" y="902711"/>
                  <a:pt x="206857" y="903365"/>
                </a:cubicBezTo>
                <a:lnTo>
                  <a:pt x="513216" y="903365"/>
                </a:lnTo>
                <a:cubicBezTo>
                  <a:pt x="513216" y="902710"/>
                  <a:pt x="513870" y="902710"/>
                  <a:pt x="513870" y="902056"/>
                </a:cubicBezTo>
                <a:cubicBezTo>
                  <a:pt x="522381" y="887655"/>
                  <a:pt x="530236" y="871944"/>
                  <a:pt x="536127" y="856233"/>
                </a:cubicBezTo>
                <a:cubicBezTo>
                  <a:pt x="543328" y="837904"/>
                  <a:pt x="548565" y="817611"/>
                  <a:pt x="551184" y="797318"/>
                </a:cubicBezTo>
                <a:lnTo>
                  <a:pt x="168890" y="797318"/>
                </a:lnTo>
                <a:cubicBezTo>
                  <a:pt x="171508" y="817611"/>
                  <a:pt x="176090" y="837249"/>
                  <a:pt x="183291" y="856233"/>
                </a:cubicBezTo>
                <a:cubicBezTo>
                  <a:pt x="189182" y="871944"/>
                  <a:pt x="197038" y="887655"/>
                  <a:pt x="205548" y="902056"/>
                </a:cubicBezTo>
                <a:close/>
                <a:moveTo>
                  <a:pt x="154488" y="1451276"/>
                </a:moveTo>
                <a:lnTo>
                  <a:pt x="373783" y="1451276"/>
                </a:lnTo>
                <a:lnTo>
                  <a:pt x="374438" y="1451276"/>
                </a:lnTo>
                <a:lnTo>
                  <a:pt x="543982" y="1451276"/>
                </a:lnTo>
                <a:cubicBezTo>
                  <a:pt x="543328" y="1446039"/>
                  <a:pt x="543328" y="1441457"/>
                  <a:pt x="542673" y="1436874"/>
                </a:cubicBezTo>
                <a:cubicBezTo>
                  <a:pt x="540055" y="1413963"/>
                  <a:pt x="534163" y="1391706"/>
                  <a:pt x="524999" y="1371413"/>
                </a:cubicBezTo>
                <a:cubicBezTo>
                  <a:pt x="524999" y="1370104"/>
                  <a:pt x="524344" y="1369450"/>
                  <a:pt x="523690" y="1368140"/>
                </a:cubicBezTo>
                <a:cubicBezTo>
                  <a:pt x="520416" y="1360285"/>
                  <a:pt x="516489" y="1352430"/>
                  <a:pt x="511907" y="1344574"/>
                </a:cubicBezTo>
                <a:lnTo>
                  <a:pt x="187219" y="1344574"/>
                </a:lnTo>
                <a:cubicBezTo>
                  <a:pt x="181327" y="1353739"/>
                  <a:pt x="175436" y="1362248"/>
                  <a:pt x="170853" y="1371413"/>
                </a:cubicBezTo>
                <a:cubicBezTo>
                  <a:pt x="160379" y="1392361"/>
                  <a:pt x="153833" y="1413963"/>
                  <a:pt x="153833" y="1436874"/>
                </a:cubicBezTo>
                <a:cubicBezTo>
                  <a:pt x="153833" y="1441457"/>
                  <a:pt x="153833" y="1446694"/>
                  <a:pt x="154488" y="1451276"/>
                </a:cubicBezTo>
                <a:close/>
                <a:moveTo>
                  <a:pt x="204893" y="1604455"/>
                </a:moveTo>
                <a:lnTo>
                  <a:pt x="498160" y="1604455"/>
                </a:lnTo>
                <a:cubicBezTo>
                  <a:pt x="500124" y="1601837"/>
                  <a:pt x="502087" y="1598564"/>
                  <a:pt x="504051" y="1595291"/>
                </a:cubicBezTo>
                <a:cubicBezTo>
                  <a:pt x="507324" y="1589399"/>
                  <a:pt x="510598" y="1584162"/>
                  <a:pt x="513870" y="1578271"/>
                </a:cubicBezTo>
                <a:lnTo>
                  <a:pt x="513216" y="1578271"/>
                </a:lnTo>
                <a:cubicBezTo>
                  <a:pt x="518453" y="1568452"/>
                  <a:pt x="523035" y="1558632"/>
                  <a:pt x="526962" y="1548813"/>
                </a:cubicBezTo>
                <a:cubicBezTo>
                  <a:pt x="533508" y="1532448"/>
                  <a:pt x="538746" y="1515428"/>
                  <a:pt x="541364" y="1497754"/>
                </a:cubicBezTo>
                <a:lnTo>
                  <a:pt x="374438" y="1497753"/>
                </a:lnTo>
                <a:lnTo>
                  <a:pt x="373783" y="1497753"/>
                </a:lnTo>
                <a:lnTo>
                  <a:pt x="160379" y="1497754"/>
                </a:lnTo>
                <a:cubicBezTo>
                  <a:pt x="164307" y="1514774"/>
                  <a:pt x="170199" y="1531793"/>
                  <a:pt x="176745" y="1548814"/>
                </a:cubicBezTo>
                <a:cubicBezTo>
                  <a:pt x="182636" y="1564524"/>
                  <a:pt x="190492" y="1579580"/>
                  <a:pt x="199002" y="1594636"/>
                </a:cubicBezTo>
                <a:cubicBezTo>
                  <a:pt x="200965" y="1597255"/>
                  <a:pt x="202930" y="1600527"/>
                  <a:pt x="204893" y="1603801"/>
                </a:cubicBezTo>
                <a:close/>
                <a:moveTo>
                  <a:pt x="103428" y="2176587"/>
                </a:moveTo>
                <a:lnTo>
                  <a:pt x="543328" y="2176587"/>
                </a:lnTo>
                <a:cubicBezTo>
                  <a:pt x="542673" y="2173968"/>
                  <a:pt x="542673" y="2171350"/>
                  <a:pt x="542019" y="2168731"/>
                </a:cubicBezTo>
                <a:cubicBezTo>
                  <a:pt x="537436" y="2147129"/>
                  <a:pt x="528927" y="2124872"/>
                  <a:pt x="517144" y="2103270"/>
                </a:cubicBezTo>
                <a:cubicBezTo>
                  <a:pt x="509943" y="2090178"/>
                  <a:pt x="501433" y="2077740"/>
                  <a:pt x="492268" y="2064648"/>
                </a:cubicBezTo>
                <a:lnTo>
                  <a:pt x="151215" y="2064648"/>
                </a:lnTo>
                <a:cubicBezTo>
                  <a:pt x="142050" y="2077085"/>
                  <a:pt x="133541" y="2090178"/>
                  <a:pt x="126340" y="2103270"/>
                </a:cubicBezTo>
                <a:cubicBezTo>
                  <a:pt x="114556" y="2124218"/>
                  <a:pt x="107356" y="2146474"/>
                  <a:pt x="104083" y="2168731"/>
                </a:cubicBezTo>
                <a:cubicBezTo>
                  <a:pt x="103429" y="2171350"/>
                  <a:pt x="103428" y="2173968"/>
                  <a:pt x="103428" y="2176587"/>
                </a:cubicBezTo>
                <a:close/>
                <a:moveTo>
                  <a:pt x="157761" y="2325838"/>
                </a:moveTo>
                <a:cubicBezTo>
                  <a:pt x="160379" y="2329766"/>
                  <a:pt x="163653" y="2333693"/>
                  <a:pt x="167581" y="2337621"/>
                </a:cubicBezTo>
                <a:lnTo>
                  <a:pt x="488341" y="2337621"/>
                </a:lnTo>
                <a:cubicBezTo>
                  <a:pt x="490959" y="2333693"/>
                  <a:pt x="494232" y="2329766"/>
                  <a:pt x="496850" y="2325838"/>
                </a:cubicBezTo>
                <a:cubicBezTo>
                  <a:pt x="507979" y="2310782"/>
                  <a:pt x="517144" y="2295726"/>
                  <a:pt x="524344" y="2280015"/>
                </a:cubicBezTo>
                <a:cubicBezTo>
                  <a:pt x="532854" y="2261686"/>
                  <a:pt x="539400" y="2243357"/>
                  <a:pt x="542673" y="2225028"/>
                </a:cubicBezTo>
                <a:lnTo>
                  <a:pt x="107356" y="2225028"/>
                </a:lnTo>
                <a:cubicBezTo>
                  <a:pt x="111284" y="2243357"/>
                  <a:pt x="118484" y="2261686"/>
                  <a:pt x="128304" y="2280015"/>
                </a:cubicBezTo>
                <a:cubicBezTo>
                  <a:pt x="136159" y="2295072"/>
                  <a:pt x="146633" y="2310782"/>
                  <a:pt x="157761" y="2325838"/>
                </a:cubicBezTo>
                <a:close/>
                <a:moveTo>
                  <a:pt x="72171" y="2377144"/>
                </a:moveTo>
                <a:cubicBezTo>
                  <a:pt x="28148" y="2318474"/>
                  <a:pt x="0" y="2256450"/>
                  <a:pt x="0" y="2189025"/>
                </a:cubicBezTo>
                <a:cubicBezTo>
                  <a:pt x="0" y="2048938"/>
                  <a:pt x="120448" y="1941581"/>
                  <a:pt x="247443" y="1838152"/>
                </a:cubicBezTo>
                <a:cubicBezTo>
                  <a:pt x="250062" y="1836188"/>
                  <a:pt x="252680" y="1833570"/>
                  <a:pt x="255299" y="1831606"/>
                </a:cubicBezTo>
                <a:cubicBezTo>
                  <a:pt x="257917" y="1829642"/>
                  <a:pt x="260536" y="1827023"/>
                  <a:pt x="263154" y="1825060"/>
                </a:cubicBezTo>
                <a:cubicBezTo>
                  <a:pt x="267736" y="1821132"/>
                  <a:pt x="272319" y="1817859"/>
                  <a:pt x="276901" y="1813931"/>
                </a:cubicBezTo>
                <a:cubicBezTo>
                  <a:pt x="297848" y="1797566"/>
                  <a:pt x="319451" y="1780546"/>
                  <a:pt x="339743" y="1763526"/>
                </a:cubicBezTo>
                <a:cubicBezTo>
                  <a:pt x="342362" y="1761562"/>
                  <a:pt x="344980" y="1758944"/>
                  <a:pt x="347599" y="1756980"/>
                </a:cubicBezTo>
                <a:cubicBezTo>
                  <a:pt x="350217" y="1755016"/>
                  <a:pt x="352836" y="1752398"/>
                  <a:pt x="355454" y="1750434"/>
                </a:cubicBezTo>
                <a:cubicBezTo>
                  <a:pt x="394731" y="1717048"/>
                  <a:pt x="432044" y="1683009"/>
                  <a:pt x="462811" y="1647659"/>
                </a:cubicBezTo>
                <a:lnTo>
                  <a:pt x="236314" y="1647660"/>
                </a:lnTo>
                <a:cubicBezTo>
                  <a:pt x="261845" y="1682355"/>
                  <a:pt x="292611" y="1716394"/>
                  <a:pt x="324688" y="1749125"/>
                </a:cubicBezTo>
                <a:cubicBezTo>
                  <a:pt x="303740" y="1766145"/>
                  <a:pt x="282792" y="1782510"/>
                  <a:pt x="261845" y="1799530"/>
                </a:cubicBezTo>
                <a:cubicBezTo>
                  <a:pt x="257262" y="1803457"/>
                  <a:pt x="252680" y="1806731"/>
                  <a:pt x="248097" y="1810659"/>
                </a:cubicBezTo>
                <a:cubicBezTo>
                  <a:pt x="144014" y="1704611"/>
                  <a:pt x="51059" y="1584163"/>
                  <a:pt x="51060" y="1434911"/>
                </a:cubicBezTo>
                <a:cubicBezTo>
                  <a:pt x="51059" y="1311844"/>
                  <a:pt x="153179" y="1225435"/>
                  <a:pt x="267736" y="1136407"/>
                </a:cubicBezTo>
                <a:cubicBezTo>
                  <a:pt x="282792" y="1148845"/>
                  <a:pt x="297848" y="1161283"/>
                  <a:pt x="312904" y="1173066"/>
                </a:cubicBezTo>
                <a:cubicBezTo>
                  <a:pt x="324032" y="1181576"/>
                  <a:pt x="334506" y="1190086"/>
                  <a:pt x="344980" y="1198595"/>
                </a:cubicBezTo>
                <a:cubicBezTo>
                  <a:pt x="301122" y="1232635"/>
                  <a:pt x="260535" y="1264712"/>
                  <a:pt x="227805" y="1296787"/>
                </a:cubicBezTo>
                <a:lnTo>
                  <a:pt x="481139" y="1296787"/>
                </a:lnTo>
                <a:cubicBezTo>
                  <a:pt x="452992" y="1263402"/>
                  <a:pt x="417642" y="1231326"/>
                  <a:pt x="379020" y="1199250"/>
                </a:cubicBezTo>
                <a:cubicBezTo>
                  <a:pt x="376402" y="1197286"/>
                  <a:pt x="373783" y="1194668"/>
                  <a:pt x="371165" y="1192704"/>
                </a:cubicBezTo>
                <a:cubicBezTo>
                  <a:pt x="367892" y="1190740"/>
                  <a:pt x="365273" y="1188122"/>
                  <a:pt x="362655" y="1186158"/>
                </a:cubicBezTo>
                <a:cubicBezTo>
                  <a:pt x="351526" y="1176993"/>
                  <a:pt x="340398" y="1167829"/>
                  <a:pt x="328615" y="1158664"/>
                </a:cubicBezTo>
                <a:cubicBezTo>
                  <a:pt x="314214" y="1147536"/>
                  <a:pt x="299812" y="1135753"/>
                  <a:pt x="285411" y="1123970"/>
                </a:cubicBezTo>
                <a:cubicBezTo>
                  <a:pt x="282792" y="1122006"/>
                  <a:pt x="280174" y="1119388"/>
                  <a:pt x="277555" y="1117423"/>
                </a:cubicBezTo>
                <a:cubicBezTo>
                  <a:pt x="274937" y="1115460"/>
                  <a:pt x="272319" y="1112841"/>
                  <a:pt x="269700" y="1110877"/>
                </a:cubicBezTo>
                <a:cubicBezTo>
                  <a:pt x="164962" y="1023159"/>
                  <a:pt x="65461" y="919076"/>
                  <a:pt x="65461" y="761969"/>
                </a:cubicBezTo>
                <a:cubicBezTo>
                  <a:pt x="65461" y="643484"/>
                  <a:pt x="161689" y="525654"/>
                  <a:pt x="269700" y="401277"/>
                </a:cubicBezTo>
                <a:cubicBezTo>
                  <a:pt x="271664" y="398659"/>
                  <a:pt x="273628" y="396040"/>
                  <a:pt x="276246" y="393422"/>
                </a:cubicBezTo>
                <a:cubicBezTo>
                  <a:pt x="278210" y="390804"/>
                  <a:pt x="280174" y="388185"/>
                  <a:pt x="282792" y="385566"/>
                </a:cubicBezTo>
                <a:cubicBezTo>
                  <a:pt x="287374" y="380984"/>
                  <a:pt x="291302" y="376402"/>
                  <a:pt x="295885" y="371165"/>
                </a:cubicBezTo>
                <a:cubicBezTo>
                  <a:pt x="312904" y="352182"/>
                  <a:pt x="329925" y="332543"/>
                  <a:pt x="346944" y="312905"/>
                </a:cubicBezTo>
                <a:cubicBezTo>
                  <a:pt x="348908" y="310287"/>
                  <a:pt x="351526" y="307668"/>
                  <a:pt x="353491" y="305050"/>
                </a:cubicBezTo>
                <a:cubicBezTo>
                  <a:pt x="355454" y="302431"/>
                  <a:pt x="358072" y="299813"/>
                  <a:pt x="360037" y="297194"/>
                </a:cubicBezTo>
                <a:lnTo>
                  <a:pt x="364846" y="291338"/>
                </a:lnTo>
                <a:lnTo>
                  <a:pt x="425133" y="373044"/>
                </a:lnTo>
                <a:lnTo>
                  <a:pt x="422879" y="375748"/>
                </a:lnTo>
                <a:cubicBezTo>
                  <a:pt x="420915" y="378366"/>
                  <a:pt x="418297" y="380984"/>
                  <a:pt x="416333" y="383603"/>
                </a:cubicBezTo>
                <a:cubicBezTo>
                  <a:pt x="402586" y="399314"/>
                  <a:pt x="388839" y="415025"/>
                  <a:pt x="375092" y="430735"/>
                </a:cubicBezTo>
                <a:cubicBezTo>
                  <a:pt x="367237" y="439245"/>
                  <a:pt x="359382" y="447755"/>
                  <a:pt x="352181" y="456265"/>
                </a:cubicBezTo>
                <a:cubicBezTo>
                  <a:pt x="350217" y="458883"/>
                  <a:pt x="347598" y="461502"/>
                  <a:pt x="345635" y="464120"/>
                </a:cubicBezTo>
                <a:cubicBezTo>
                  <a:pt x="343671" y="466739"/>
                  <a:pt x="341053" y="469357"/>
                  <a:pt x="339089" y="471976"/>
                </a:cubicBezTo>
                <a:cubicBezTo>
                  <a:pt x="300466" y="515835"/>
                  <a:pt x="265117" y="559039"/>
                  <a:pt x="235660" y="600279"/>
                </a:cubicBezTo>
                <a:lnTo>
                  <a:pt x="487031" y="600279"/>
                </a:lnTo>
                <a:cubicBezTo>
                  <a:pt x="454301" y="557075"/>
                  <a:pt x="413060" y="514526"/>
                  <a:pt x="368546" y="470666"/>
                </a:cubicBezTo>
                <a:cubicBezTo>
                  <a:pt x="377057" y="461502"/>
                  <a:pt x="384912" y="451683"/>
                  <a:pt x="393422" y="442518"/>
                </a:cubicBezTo>
                <a:cubicBezTo>
                  <a:pt x="406514" y="427462"/>
                  <a:pt x="419606" y="412406"/>
                  <a:pt x="432698" y="397350"/>
                </a:cubicBezTo>
                <a:lnTo>
                  <a:pt x="474179" y="439515"/>
                </a:lnTo>
                <a:lnTo>
                  <a:pt x="632201" y="653679"/>
                </a:lnTo>
                <a:lnTo>
                  <a:pt x="638441" y="665506"/>
                </a:lnTo>
                <a:cubicBezTo>
                  <a:pt x="650071" y="697326"/>
                  <a:pt x="656576" y="730221"/>
                  <a:pt x="656576" y="764588"/>
                </a:cubicBezTo>
                <a:cubicBezTo>
                  <a:pt x="656576" y="915803"/>
                  <a:pt x="562967" y="1023159"/>
                  <a:pt x="455610" y="1114151"/>
                </a:cubicBezTo>
                <a:cubicBezTo>
                  <a:pt x="440554" y="1101713"/>
                  <a:pt x="426152" y="1089930"/>
                  <a:pt x="411096" y="1078147"/>
                </a:cubicBezTo>
                <a:cubicBezTo>
                  <a:pt x="400623" y="1069637"/>
                  <a:pt x="389494" y="1061127"/>
                  <a:pt x="379020" y="1052617"/>
                </a:cubicBezTo>
                <a:cubicBezTo>
                  <a:pt x="416987" y="1020541"/>
                  <a:pt x="452991" y="986501"/>
                  <a:pt x="481794" y="950498"/>
                </a:cubicBezTo>
                <a:lnTo>
                  <a:pt x="240242" y="950498"/>
                </a:lnTo>
                <a:cubicBezTo>
                  <a:pt x="270354" y="986501"/>
                  <a:pt x="307668" y="1019886"/>
                  <a:pt x="346944" y="1052617"/>
                </a:cubicBezTo>
                <a:cubicBezTo>
                  <a:pt x="349563" y="1054580"/>
                  <a:pt x="352181" y="1057199"/>
                  <a:pt x="354800" y="1059163"/>
                </a:cubicBezTo>
                <a:cubicBezTo>
                  <a:pt x="357418" y="1061127"/>
                  <a:pt x="360037" y="1063745"/>
                  <a:pt x="362655" y="1065709"/>
                </a:cubicBezTo>
                <a:cubicBezTo>
                  <a:pt x="373783" y="1074219"/>
                  <a:pt x="384912" y="1083383"/>
                  <a:pt x="396040" y="1092548"/>
                </a:cubicBezTo>
                <a:cubicBezTo>
                  <a:pt x="410441" y="1104331"/>
                  <a:pt x="424843" y="1115460"/>
                  <a:pt x="439244" y="1127243"/>
                </a:cubicBezTo>
                <a:cubicBezTo>
                  <a:pt x="441863" y="1129207"/>
                  <a:pt x="444481" y="1131825"/>
                  <a:pt x="447100" y="1133789"/>
                </a:cubicBezTo>
                <a:cubicBezTo>
                  <a:pt x="449718" y="1135753"/>
                  <a:pt x="452337" y="1138371"/>
                  <a:pt x="454955" y="1140335"/>
                </a:cubicBezTo>
                <a:cubicBezTo>
                  <a:pt x="532200" y="1205141"/>
                  <a:pt x="602898" y="1275839"/>
                  <a:pt x="632355" y="1368795"/>
                </a:cubicBezTo>
                <a:lnTo>
                  <a:pt x="631700" y="1368795"/>
                </a:lnTo>
                <a:cubicBezTo>
                  <a:pt x="640865" y="1398253"/>
                  <a:pt x="646102" y="1429674"/>
                  <a:pt x="646102" y="1463714"/>
                </a:cubicBezTo>
                <a:cubicBezTo>
                  <a:pt x="646102" y="1504300"/>
                  <a:pt x="637592" y="1542267"/>
                  <a:pt x="623191" y="1578270"/>
                </a:cubicBezTo>
                <a:lnTo>
                  <a:pt x="623845" y="1578271"/>
                </a:lnTo>
                <a:cubicBezTo>
                  <a:pt x="586532" y="1671226"/>
                  <a:pt x="507979" y="1749779"/>
                  <a:pt x="424189" y="1820477"/>
                </a:cubicBezTo>
                <a:cubicBezTo>
                  <a:pt x="421570" y="1822441"/>
                  <a:pt x="418952" y="1825060"/>
                  <a:pt x="416333" y="1827023"/>
                </a:cubicBezTo>
                <a:cubicBezTo>
                  <a:pt x="413715" y="1828988"/>
                  <a:pt x="411097" y="1831606"/>
                  <a:pt x="408478" y="1833570"/>
                </a:cubicBezTo>
                <a:cubicBezTo>
                  <a:pt x="386875" y="1851245"/>
                  <a:pt x="365273" y="1868264"/>
                  <a:pt x="344326" y="1885284"/>
                </a:cubicBezTo>
                <a:cubicBezTo>
                  <a:pt x="339743" y="1888557"/>
                  <a:pt x="335816" y="1891830"/>
                  <a:pt x="331888" y="1895103"/>
                </a:cubicBezTo>
                <a:cubicBezTo>
                  <a:pt x="328615" y="1897067"/>
                  <a:pt x="325997" y="1899686"/>
                  <a:pt x="323378" y="1901649"/>
                </a:cubicBezTo>
                <a:cubicBezTo>
                  <a:pt x="320760" y="1903613"/>
                  <a:pt x="318141" y="1906232"/>
                  <a:pt x="315523" y="1908195"/>
                </a:cubicBezTo>
                <a:cubicBezTo>
                  <a:pt x="271009" y="1944854"/>
                  <a:pt x="228459" y="1980203"/>
                  <a:pt x="193110" y="2016207"/>
                </a:cubicBezTo>
                <a:lnTo>
                  <a:pt x="454301" y="2016207"/>
                </a:lnTo>
                <a:cubicBezTo>
                  <a:pt x="423534" y="1980858"/>
                  <a:pt x="386875" y="1945509"/>
                  <a:pt x="348908" y="1909504"/>
                </a:cubicBezTo>
                <a:cubicBezTo>
                  <a:pt x="352836" y="1906886"/>
                  <a:pt x="356763" y="1903613"/>
                  <a:pt x="360691" y="1900340"/>
                </a:cubicBezTo>
                <a:cubicBezTo>
                  <a:pt x="381638" y="1883320"/>
                  <a:pt x="403241" y="1865646"/>
                  <a:pt x="424843" y="1847971"/>
                </a:cubicBezTo>
                <a:cubicBezTo>
                  <a:pt x="541364" y="1959255"/>
                  <a:pt x="648066" y="2065302"/>
                  <a:pt x="648066" y="2196225"/>
                </a:cubicBezTo>
                <a:cubicBezTo>
                  <a:pt x="648066" y="2328456"/>
                  <a:pt x="542673" y="2439741"/>
                  <a:pt x="422879" y="2544479"/>
                </a:cubicBezTo>
                <a:cubicBezTo>
                  <a:pt x="413715" y="2536623"/>
                  <a:pt x="404550" y="2529423"/>
                  <a:pt x="395386" y="2521568"/>
                </a:cubicBezTo>
                <a:cubicBezTo>
                  <a:pt x="379675" y="2508475"/>
                  <a:pt x="363309" y="2495383"/>
                  <a:pt x="347598" y="2482291"/>
                </a:cubicBezTo>
                <a:cubicBezTo>
                  <a:pt x="383603" y="2450870"/>
                  <a:pt x="417642" y="2418793"/>
                  <a:pt x="447755" y="2386717"/>
                </a:cubicBezTo>
                <a:lnTo>
                  <a:pt x="210785" y="2386718"/>
                </a:lnTo>
                <a:cubicBezTo>
                  <a:pt x="242206" y="2418793"/>
                  <a:pt x="278210" y="2450870"/>
                  <a:pt x="315523" y="2482291"/>
                </a:cubicBezTo>
                <a:cubicBezTo>
                  <a:pt x="318141" y="2484254"/>
                  <a:pt x="320760" y="2486873"/>
                  <a:pt x="323378" y="2488837"/>
                </a:cubicBezTo>
                <a:cubicBezTo>
                  <a:pt x="325997" y="2490800"/>
                  <a:pt x="328615" y="2493419"/>
                  <a:pt x="331234" y="2495383"/>
                </a:cubicBezTo>
                <a:cubicBezTo>
                  <a:pt x="346944" y="2509129"/>
                  <a:pt x="363309" y="2522877"/>
                  <a:pt x="379675" y="2535969"/>
                </a:cubicBezTo>
                <a:cubicBezTo>
                  <a:pt x="388840" y="2543170"/>
                  <a:pt x="397349" y="2551025"/>
                  <a:pt x="406514" y="2558226"/>
                </a:cubicBezTo>
                <a:cubicBezTo>
                  <a:pt x="409132" y="2560190"/>
                  <a:pt x="411751" y="2562808"/>
                  <a:pt x="414369" y="2564772"/>
                </a:cubicBezTo>
                <a:cubicBezTo>
                  <a:pt x="416988" y="2566736"/>
                  <a:pt x="419606" y="2569354"/>
                  <a:pt x="422224" y="2571318"/>
                </a:cubicBezTo>
                <a:cubicBezTo>
                  <a:pt x="549874" y="2678020"/>
                  <a:pt x="669014" y="2788649"/>
                  <a:pt x="668359" y="2914335"/>
                </a:cubicBezTo>
                <a:lnTo>
                  <a:pt x="565585" y="2914335"/>
                </a:lnTo>
                <a:cubicBezTo>
                  <a:pt x="565585" y="2823998"/>
                  <a:pt x="459538" y="2727770"/>
                  <a:pt x="346289" y="2633506"/>
                </a:cubicBezTo>
                <a:cubicBezTo>
                  <a:pt x="343671" y="2631543"/>
                  <a:pt x="341052" y="2628924"/>
                  <a:pt x="338434" y="2626960"/>
                </a:cubicBezTo>
                <a:cubicBezTo>
                  <a:pt x="335815" y="2624996"/>
                  <a:pt x="333197" y="2622378"/>
                  <a:pt x="330579" y="2620414"/>
                </a:cubicBezTo>
                <a:cubicBezTo>
                  <a:pt x="323378" y="2614522"/>
                  <a:pt x="316177" y="2608631"/>
                  <a:pt x="308977" y="2602739"/>
                </a:cubicBezTo>
                <a:cubicBezTo>
                  <a:pt x="291302" y="2588338"/>
                  <a:pt x="272973" y="2573282"/>
                  <a:pt x="255298" y="2558226"/>
                </a:cubicBezTo>
                <a:cubicBezTo>
                  <a:pt x="252680" y="2556262"/>
                  <a:pt x="250062" y="2553643"/>
                  <a:pt x="247443" y="2551680"/>
                </a:cubicBezTo>
                <a:cubicBezTo>
                  <a:pt x="244825" y="2549716"/>
                  <a:pt x="242206" y="2547097"/>
                  <a:pt x="239588" y="2545134"/>
                </a:cubicBezTo>
                <a:cubicBezTo>
                  <a:pt x="176091" y="2491128"/>
                  <a:pt x="116194" y="2435813"/>
                  <a:pt x="72171" y="2377144"/>
                </a:cubicBezTo>
                <a:close/>
                <a:moveTo>
                  <a:pt x="0" y="2915645"/>
                </a:moveTo>
                <a:cubicBezTo>
                  <a:pt x="0" y="2787995"/>
                  <a:pt x="116521" y="2678020"/>
                  <a:pt x="240242" y="2572628"/>
                </a:cubicBezTo>
                <a:cubicBezTo>
                  <a:pt x="257917" y="2587683"/>
                  <a:pt x="276246" y="2602740"/>
                  <a:pt x="295229" y="2617796"/>
                </a:cubicBezTo>
                <a:cubicBezTo>
                  <a:pt x="301776" y="2623687"/>
                  <a:pt x="308977" y="2628925"/>
                  <a:pt x="315523" y="2634816"/>
                </a:cubicBezTo>
                <a:cubicBezTo>
                  <a:pt x="202275" y="2731698"/>
                  <a:pt x="102773" y="2823999"/>
                  <a:pt x="102773" y="2915645"/>
                </a:cubicBezTo>
                <a:close/>
              </a:path>
            </a:pathLst>
          </a:custGeom>
          <a:solidFill>
            <a:schemeClr val="accent4">
              <a:alpha val="28000"/>
            </a:schemeClr>
          </a:solidFill>
          <a:ln w="9525" cap="flat">
            <a:noFill/>
            <a:prstDash val="solid"/>
            <a:miter/>
          </a:ln>
        </p:spPr>
        <p:txBody>
          <a:bodyPr wrap="square" rtlCol="0" anchor="ctr">
            <a:noAutofit/>
          </a:bodyPr>
          <a:lstStyle/>
          <a:p>
            <a:endParaRPr lang="en-US"/>
          </a:p>
        </p:txBody>
      </p:sp>
      <p:sp>
        <p:nvSpPr>
          <p:cNvPr id="32" name="Freeform: Shape 31">
            <a:extLst>
              <a:ext uri="{FF2B5EF4-FFF2-40B4-BE49-F238E27FC236}">
                <a16:creationId xmlns:a16="http://schemas.microsoft.com/office/drawing/2014/main" id="{57278C10-63C6-47B3-B402-85698C8991BF}"/>
              </a:ext>
            </a:extLst>
          </p:cNvPr>
          <p:cNvSpPr/>
          <p:nvPr userDrawn="1"/>
        </p:nvSpPr>
        <p:spPr>
          <a:xfrm rot="2700000">
            <a:off x="5357021" y="-2166980"/>
            <a:ext cx="3185171" cy="11865198"/>
          </a:xfrm>
          <a:custGeom>
            <a:avLst/>
            <a:gdLst>
              <a:gd name="connsiteX0" fmla="*/ 580433 w 3185171"/>
              <a:gd name="connsiteY0" fmla="*/ 10991076 h 11865198"/>
              <a:gd name="connsiteX1" fmla="*/ 730150 w 3185171"/>
              <a:gd name="connsiteY1" fmla="*/ 10841979 h 11865198"/>
              <a:gd name="connsiteX2" fmla="*/ 1165461 w 3185171"/>
              <a:gd name="connsiteY2" fmla="*/ 10453358 h 11865198"/>
              <a:gd name="connsiteX3" fmla="*/ 1318996 w 3185171"/>
              <a:gd name="connsiteY3" fmla="*/ 10579476 h 11865198"/>
              <a:gd name="connsiteX4" fmla="*/ 33274 w 3185171"/>
              <a:gd name="connsiteY4" fmla="*/ 11865198 h 11865198"/>
              <a:gd name="connsiteX5" fmla="*/ 43303 w 3185171"/>
              <a:gd name="connsiteY5" fmla="*/ 11819253 h 11865198"/>
              <a:gd name="connsiteX6" fmla="*/ 580433 w 3185171"/>
              <a:gd name="connsiteY6" fmla="*/ 10991076 h 11865198"/>
              <a:gd name="connsiteX7" fmla="*/ 520806 w 3185171"/>
              <a:gd name="connsiteY7" fmla="*/ 8767093 h 11865198"/>
              <a:gd name="connsiteX8" fmla="*/ 622428 w 3185171"/>
              <a:gd name="connsiteY8" fmla="*/ 9033846 h 11865198"/>
              <a:gd name="connsiteX9" fmla="*/ 765331 w 3185171"/>
              <a:gd name="connsiteY9" fmla="*/ 9256143 h 11865198"/>
              <a:gd name="connsiteX10" fmla="*/ 809789 w 3185171"/>
              <a:gd name="connsiteY10" fmla="*/ 9313305 h 11865198"/>
              <a:gd name="connsiteX11" fmla="*/ 2365855 w 3185171"/>
              <a:gd name="connsiteY11" fmla="*/ 9313305 h 11865198"/>
              <a:gd name="connsiteX12" fmla="*/ 2407139 w 3185171"/>
              <a:gd name="connsiteY12" fmla="*/ 9256143 h 11865198"/>
              <a:gd name="connsiteX13" fmla="*/ 2540515 w 3185171"/>
              <a:gd name="connsiteY13" fmla="*/ 9033846 h 11865198"/>
              <a:gd name="connsiteX14" fmla="*/ 2632610 w 3185171"/>
              <a:gd name="connsiteY14" fmla="*/ 8767093 h 11865198"/>
              <a:gd name="connsiteX15" fmla="*/ 733574 w 3185171"/>
              <a:gd name="connsiteY15" fmla="*/ 7985884 h 11865198"/>
              <a:gd name="connsiteX16" fmla="*/ 612899 w 3185171"/>
              <a:gd name="connsiteY16" fmla="*/ 8173246 h 11865198"/>
              <a:gd name="connsiteX17" fmla="*/ 504928 w 3185171"/>
              <a:gd name="connsiteY17" fmla="*/ 8490812 h 11865198"/>
              <a:gd name="connsiteX18" fmla="*/ 501754 w 3185171"/>
              <a:gd name="connsiteY18" fmla="*/ 8528920 h 11865198"/>
              <a:gd name="connsiteX19" fmla="*/ 2635785 w 3185171"/>
              <a:gd name="connsiteY19" fmla="*/ 8528920 h 11865198"/>
              <a:gd name="connsiteX20" fmla="*/ 2629433 w 3185171"/>
              <a:gd name="connsiteY20" fmla="*/ 8490812 h 11865198"/>
              <a:gd name="connsiteX21" fmla="*/ 2508761 w 3185171"/>
              <a:gd name="connsiteY21" fmla="*/ 8173247 h 11865198"/>
              <a:gd name="connsiteX22" fmla="*/ 2388085 w 3185171"/>
              <a:gd name="connsiteY22" fmla="*/ 7985884 h 11865198"/>
              <a:gd name="connsiteX23" fmla="*/ 819317 w 3185171"/>
              <a:gd name="connsiteY23" fmla="*/ 1841012 h 11865198"/>
              <a:gd name="connsiteX24" fmla="*/ 889180 w 3185171"/>
              <a:gd name="connsiteY24" fmla="*/ 2126820 h 11865198"/>
              <a:gd name="connsiteX25" fmla="*/ 997152 w 3185171"/>
              <a:gd name="connsiteY25" fmla="*/ 2349114 h 11865198"/>
              <a:gd name="connsiteX26" fmla="*/ 1003503 w 3185171"/>
              <a:gd name="connsiteY26" fmla="*/ 2355466 h 11865198"/>
              <a:gd name="connsiteX27" fmla="*/ 2489705 w 3185171"/>
              <a:gd name="connsiteY27" fmla="*/ 2355467 h 11865198"/>
              <a:gd name="connsiteX28" fmla="*/ 2492882 w 3185171"/>
              <a:gd name="connsiteY28" fmla="*/ 2349114 h 11865198"/>
              <a:gd name="connsiteX29" fmla="*/ 2600854 w 3185171"/>
              <a:gd name="connsiteY29" fmla="*/ 2126820 h 11865198"/>
              <a:gd name="connsiteX30" fmla="*/ 2673893 w 3185171"/>
              <a:gd name="connsiteY30" fmla="*/ 1841011 h 11865198"/>
              <a:gd name="connsiteX31" fmla="*/ 1865672 w 3185171"/>
              <a:gd name="connsiteY31" fmla="*/ 334123 h 11865198"/>
              <a:gd name="connsiteX32" fmla="*/ 2199795 w 3185171"/>
              <a:gd name="connsiteY32" fmla="*/ 0 h 11865198"/>
              <a:gd name="connsiteX33" fmla="*/ 2312620 w 3185171"/>
              <a:gd name="connsiteY33" fmla="*/ 111270 h 11865198"/>
              <a:gd name="connsiteX34" fmla="*/ 3185171 w 3185171"/>
              <a:gd name="connsiteY34" fmla="*/ 1682228 h 11865198"/>
              <a:gd name="connsiteX35" fmla="*/ 2210249 w 3185171"/>
              <a:gd name="connsiteY35" fmla="*/ 3378023 h 11865198"/>
              <a:gd name="connsiteX36" fmla="*/ 1994304 w 3185171"/>
              <a:gd name="connsiteY36" fmla="*/ 3203364 h 11865198"/>
              <a:gd name="connsiteX37" fmla="*/ 1838699 w 3185171"/>
              <a:gd name="connsiteY37" fmla="*/ 3079514 h 11865198"/>
              <a:gd name="connsiteX38" fmla="*/ 2337274 w 3185171"/>
              <a:gd name="connsiteY38" fmla="*/ 2584112 h 11865198"/>
              <a:gd name="connsiteX39" fmla="*/ 1165462 w 3185171"/>
              <a:gd name="connsiteY39" fmla="*/ 2584113 h 11865198"/>
              <a:gd name="connsiteX40" fmla="*/ 1683091 w 3185171"/>
              <a:gd name="connsiteY40" fmla="*/ 3079514 h 11865198"/>
              <a:gd name="connsiteX41" fmla="*/ 1721199 w 3185171"/>
              <a:gd name="connsiteY41" fmla="*/ 3111269 h 11865198"/>
              <a:gd name="connsiteX42" fmla="*/ 1759308 w 3185171"/>
              <a:gd name="connsiteY42" fmla="*/ 3143025 h 11865198"/>
              <a:gd name="connsiteX43" fmla="*/ 1921266 w 3185171"/>
              <a:gd name="connsiteY43" fmla="*/ 3273227 h 11865198"/>
              <a:gd name="connsiteX44" fmla="*/ 2130857 w 3185171"/>
              <a:gd name="connsiteY44" fmla="*/ 3441537 h 11865198"/>
              <a:gd name="connsiteX45" fmla="*/ 2168965 w 3185171"/>
              <a:gd name="connsiteY45" fmla="*/ 3473294 h 11865198"/>
              <a:gd name="connsiteX46" fmla="*/ 2207075 w 3185171"/>
              <a:gd name="connsiteY46" fmla="*/ 3505050 h 11865198"/>
              <a:gd name="connsiteX47" fmla="*/ 3067672 w 3185171"/>
              <a:gd name="connsiteY47" fmla="*/ 4613349 h 11865198"/>
              <a:gd name="connsiteX48" fmla="*/ 2540515 w 3185171"/>
              <a:gd name="connsiteY48" fmla="*/ 4613348 h 11865198"/>
              <a:gd name="connsiteX49" fmla="*/ 2483353 w 3185171"/>
              <a:gd name="connsiteY49" fmla="*/ 4499025 h 11865198"/>
              <a:gd name="connsiteX50" fmla="*/ 908236 w 3185171"/>
              <a:gd name="connsiteY50" fmla="*/ 4499025 h 11865198"/>
              <a:gd name="connsiteX51" fmla="*/ 828844 w 3185171"/>
              <a:gd name="connsiteY51" fmla="*/ 4629227 h 11865198"/>
              <a:gd name="connsiteX52" fmla="*/ 746278 w 3185171"/>
              <a:gd name="connsiteY52" fmla="*/ 4946792 h 11865198"/>
              <a:gd name="connsiteX53" fmla="*/ 749453 w 3185171"/>
              <a:gd name="connsiteY53" fmla="*/ 5016657 h 11865198"/>
              <a:gd name="connsiteX54" fmla="*/ 1816469 w 3185171"/>
              <a:gd name="connsiteY54" fmla="*/ 5016657 h 11865198"/>
              <a:gd name="connsiteX55" fmla="*/ 1816469 w 3185171"/>
              <a:gd name="connsiteY55" fmla="*/ 5238952 h 11865198"/>
              <a:gd name="connsiteX56" fmla="*/ 778035 w 3185171"/>
              <a:gd name="connsiteY56" fmla="*/ 5238952 h 11865198"/>
              <a:gd name="connsiteX57" fmla="*/ 857424 w 3185171"/>
              <a:gd name="connsiteY57" fmla="*/ 5486652 h 11865198"/>
              <a:gd name="connsiteX58" fmla="*/ 965396 w 3185171"/>
              <a:gd name="connsiteY58" fmla="*/ 5708948 h 11865198"/>
              <a:gd name="connsiteX59" fmla="*/ 993977 w 3185171"/>
              <a:gd name="connsiteY59" fmla="*/ 5753406 h 11865198"/>
              <a:gd name="connsiteX60" fmla="*/ 2413490 w 3185171"/>
              <a:gd name="connsiteY60" fmla="*/ 5753406 h 11865198"/>
              <a:gd name="connsiteX61" fmla="*/ 2442071 w 3185171"/>
              <a:gd name="connsiteY61" fmla="*/ 5708948 h 11865198"/>
              <a:gd name="connsiteX62" fmla="*/ 2489705 w 3185171"/>
              <a:gd name="connsiteY62" fmla="*/ 5626379 h 11865198"/>
              <a:gd name="connsiteX63" fmla="*/ 3029565 w 3185171"/>
              <a:gd name="connsiteY63" fmla="*/ 5626379 h 11865198"/>
              <a:gd name="connsiteX64" fmla="*/ 2060994 w 3185171"/>
              <a:gd name="connsiteY64" fmla="*/ 6801368 h 11865198"/>
              <a:gd name="connsiteX65" fmla="*/ 2022886 w 3185171"/>
              <a:gd name="connsiteY65" fmla="*/ 6833124 h 11865198"/>
              <a:gd name="connsiteX66" fmla="*/ 1984777 w 3185171"/>
              <a:gd name="connsiteY66" fmla="*/ 6864882 h 11865198"/>
              <a:gd name="connsiteX67" fmla="*/ 1673564 w 3185171"/>
              <a:gd name="connsiteY67" fmla="*/ 7115758 h 11865198"/>
              <a:gd name="connsiteX68" fmla="*/ 1613228 w 3185171"/>
              <a:gd name="connsiteY68" fmla="*/ 7163392 h 11865198"/>
              <a:gd name="connsiteX69" fmla="*/ 1571945 w 3185171"/>
              <a:gd name="connsiteY69" fmla="*/ 7195148 h 11865198"/>
              <a:gd name="connsiteX70" fmla="*/ 1530661 w 3185171"/>
              <a:gd name="connsiteY70" fmla="*/ 7223729 h 11865198"/>
              <a:gd name="connsiteX71" fmla="*/ 936816 w 3185171"/>
              <a:gd name="connsiteY71" fmla="*/ 7747710 h 11865198"/>
              <a:gd name="connsiteX72" fmla="*/ 2200722 w 3185171"/>
              <a:gd name="connsiteY72" fmla="*/ 7747710 h 11865198"/>
              <a:gd name="connsiteX73" fmla="*/ 1689443 w 3185171"/>
              <a:gd name="connsiteY73" fmla="*/ 7230082 h 11865198"/>
              <a:gd name="connsiteX74" fmla="*/ 1746604 w 3185171"/>
              <a:gd name="connsiteY74" fmla="*/ 7185621 h 11865198"/>
              <a:gd name="connsiteX75" fmla="*/ 2057817 w 3185171"/>
              <a:gd name="connsiteY75" fmla="*/ 6931570 h 11865198"/>
              <a:gd name="connsiteX76" fmla="*/ 3140712 w 3185171"/>
              <a:gd name="connsiteY76" fmla="*/ 8621014 h 11865198"/>
              <a:gd name="connsiteX77" fmla="*/ 3134828 w 3185171"/>
              <a:gd name="connsiteY77" fmla="*/ 8740118 h 11865198"/>
              <a:gd name="connsiteX78" fmla="*/ 3130761 w 3185171"/>
              <a:gd name="connsiteY78" fmla="*/ 8767711 h 11865198"/>
              <a:gd name="connsiteX79" fmla="*/ 1796494 w 3185171"/>
              <a:gd name="connsiteY79" fmla="*/ 10101978 h 11865198"/>
              <a:gd name="connsiteX80" fmla="*/ 1683091 w 3185171"/>
              <a:gd name="connsiteY80" fmla="*/ 10008771 h 11865198"/>
              <a:gd name="connsiteX81" fmla="*/ 2168966 w 3185171"/>
              <a:gd name="connsiteY81" fmla="*/ 9545126 h 11865198"/>
              <a:gd name="connsiteX82" fmla="*/ 1019382 w 3185171"/>
              <a:gd name="connsiteY82" fmla="*/ 9545126 h 11865198"/>
              <a:gd name="connsiteX83" fmla="*/ 1527485 w 3185171"/>
              <a:gd name="connsiteY83" fmla="*/ 10008771 h 11865198"/>
              <a:gd name="connsiteX84" fmla="*/ 1565593 w 3185171"/>
              <a:gd name="connsiteY84" fmla="*/ 10040527 h 11865198"/>
              <a:gd name="connsiteX85" fmla="*/ 1603702 w 3185171"/>
              <a:gd name="connsiteY85" fmla="*/ 10072284 h 11865198"/>
              <a:gd name="connsiteX86" fmla="*/ 1724760 w 3185171"/>
              <a:gd name="connsiteY86" fmla="*/ 10173712 h 11865198"/>
              <a:gd name="connsiteX87" fmla="*/ 1389641 w 3185171"/>
              <a:gd name="connsiteY87" fmla="*/ 10508831 h 11865198"/>
              <a:gd name="connsiteX88" fmla="*/ 1238502 w 3185171"/>
              <a:gd name="connsiteY88" fmla="*/ 10383497 h 11865198"/>
              <a:gd name="connsiteX89" fmla="*/ 1200393 w 3185171"/>
              <a:gd name="connsiteY89" fmla="*/ 10351740 h 11865198"/>
              <a:gd name="connsiteX90" fmla="*/ 1162287 w 3185171"/>
              <a:gd name="connsiteY90" fmla="*/ 10319984 h 11865198"/>
              <a:gd name="connsiteX91" fmla="*/ 0 w 3185171"/>
              <a:gd name="connsiteY91" fmla="*/ 8592432 h 11865198"/>
              <a:gd name="connsiteX92" fmla="*/ 1200393 w 3185171"/>
              <a:gd name="connsiteY92" fmla="*/ 6890287 h 11865198"/>
              <a:gd name="connsiteX93" fmla="*/ 1238501 w 3185171"/>
              <a:gd name="connsiteY93" fmla="*/ 6858530 h 11865198"/>
              <a:gd name="connsiteX94" fmla="*/ 1276610 w 3185171"/>
              <a:gd name="connsiteY94" fmla="*/ 6826773 h 11865198"/>
              <a:gd name="connsiteX95" fmla="*/ 1343298 w 3185171"/>
              <a:gd name="connsiteY95" fmla="*/ 6772789 h 11865198"/>
              <a:gd name="connsiteX96" fmla="*/ 1648159 w 3185171"/>
              <a:gd name="connsiteY96" fmla="*/ 6528264 h 11865198"/>
              <a:gd name="connsiteX97" fmla="*/ 1686268 w 3185171"/>
              <a:gd name="connsiteY97" fmla="*/ 6496507 h 11865198"/>
              <a:gd name="connsiteX98" fmla="*/ 1724374 w 3185171"/>
              <a:gd name="connsiteY98" fmla="*/ 6464750 h 11865198"/>
              <a:gd name="connsiteX99" fmla="*/ 2245180 w 3185171"/>
              <a:gd name="connsiteY99" fmla="*/ 5966174 h 11865198"/>
              <a:gd name="connsiteX100" fmla="*/ 1146409 w 3185171"/>
              <a:gd name="connsiteY100" fmla="*/ 5966174 h 11865198"/>
              <a:gd name="connsiteX101" fmla="*/ 1575119 w 3185171"/>
              <a:gd name="connsiteY101" fmla="*/ 6458399 h 11865198"/>
              <a:gd name="connsiteX102" fmla="*/ 1270259 w 3185171"/>
              <a:gd name="connsiteY102" fmla="*/ 6702924 h 11865198"/>
              <a:gd name="connsiteX103" fmla="*/ 1203570 w 3185171"/>
              <a:gd name="connsiteY103" fmla="*/ 6756910 h 11865198"/>
              <a:gd name="connsiteX104" fmla="*/ 247702 w 3185171"/>
              <a:gd name="connsiteY104" fmla="*/ 4934090 h 11865198"/>
              <a:gd name="connsiteX105" fmla="*/ 1298838 w 3185171"/>
              <a:gd name="connsiteY105" fmla="*/ 3485995 h 11865198"/>
              <a:gd name="connsiteX106" fmla="*/ 1517958 w 3185171"/>
              <a:gd name="connsiteY106" fmla="*/ 3663832 h 11865198"/>
              <a:gd name="connsiteX107" fmla="*/ 1673565 w 3185171"/>
              <a:gd name="connsiteY107" fmla="*/ 3787681 h 11865198"/>
              <a:gd name="connsiteX108" fmla="*/ 1105126 w 3185171"/>
              <a:gd name="connsiteY108" fmla="*/ 4264030 h 11865198"/>
              <a:gd name="connsiteX109" fmla="*/ 2334099 w 3185171"/>
              <a:gd name="connsiteY109" fmla="*/ 4264030 h 11865198"/>
              <a:gd name="connsiteX110" fmla="*/ 1838697 w 3185171"/>
              <a:gd name="connsiteY110" fmla="*/ 3790858 h 11865198"/>
              <a:gd name="connsiteX111" fmla="*/ 1800591 w 3185171"/>
              <a:gd name="connsiteY111" fmla="*/ 3759102 h 11865198"/>
              <a:gd name="connsiteX112" fmla="*/ 1759308 w 3185171"/>
              <a:gd name="connsiteY112" fmla="*/ 3727345 h 11865198"/>
              <a:gd name="connsiteX113" fmla="*/ 1594175 w 3185171"/>
              <a:gd name="connsiteY113" fmla="*/ 3593968 h 11865198"/>
              <a:gd name="connsiteX114" fmla="*/ 1384582 w 3185171"/>
              <a:gd name="connsiteY114" fmla="*/ 3425658 h 11865198"/>
              <a:gd name="connsiteX115" fmla="*/ 1346473 w 3185171"/>
              <a:gd name="connsiteY115" fmla="*/ 3393902 h 11865198"/>
              <a:gd name="connsiteX116" fmla="*/ 1308367 w 3185171"/>
              <a:gd name="connsiteY116" fmla="*/ 3362145 h 11865198"/>
              <a:gd name="connsiteX117" fmla="*/ 339298 w 3185171"/>
              <a:gd name="connsiteY117" fmla="*/ 1943624 h 11865198"/>
              <a:gd name="connsiteX118" fmla="*/ 330348 w 3185171"/>
              <a:gd name="connsiteY118" fmla="*/ 1869447 h 11865198"/>
              <a:gd name="connsiteX119" fmla="*/ 899326 w 3185171"/>
              <a:gd name="connsiteY119" fmla="*/ 1300469 h 11865198"/>
              <a:gd name="connsiteX120" fmla="*/ 859012 w 3185171"/>
              <a:gd name="connsiteY120" fmla="*/ 1395627 h 11865198"/>
              <a:gd name="connsiteX121" fmla="*/ 819318 w 3185171"/>
              <a:gd name="connsiteY121" fmla="*/ 1552026 h 11865198"/>
              <a:gd name="connsiteX122" fmla="*/ 809790 w 3185171"/>
              <a:gd name="connsiteY122" fmla="*/ 1615540 h 11865198"/>
              <a:gd name="connsiteX123" fmla="*/ 2683420 w 3185171"/>
              <a:gd name="connsiteY123" fmla="*/ 1615540 h 11865198"/>
              <a:gd name="connsiteX124" fmla="*/ 2677068 w 3185171"/>
              <a:gd name="connsiteY124" fmla="*/ 1552027 h 11865198"/>
              <a:gd name="connsiteX125" fmla="*/ 2578624 w 3185171"/>
              <a:gd name="connsiteY125" fmla="*/ 1234464 h 11865198"/>
              <a:gd name="connsiteX126" fmla="*/ 2508760 w 3185171"/>
              <a:gd name="connsiteY126" fmla="*/ 1097910 h 11865198"/>
              <a:gd name="connsiteX127" fmla="*/ 1101885 w 3185171"/>
              <a:gd name="connsiteY127" fmla="*/ 1097910 h 11865198"/>
              <a:gd name="connsiteX128" fmla="*/ 1314652 w 3185171"/>
              <a:gd name="connsiteY128" fmla="*/ 885143 h 11865198"/>
              <a:gd name="connsiteX129" fmla="*/ 2362680 w 3185171"/>
              <a:gd name="connsiteY129" fmla="*/ 885143 h 11865198"/>
              <a:gd name="connsiteX130" fmla="*/ 1946472 w 3185171"/>
              <a:gd name="connsiteY130" fmla="*/ 414899 h 1186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185171" h="11865198">
                <a:moveTo>
                  <a:pt x="580433" y="10991076"/>
                </a:moveTo>
                <a:cubicBezTo>
                  <a:pt x="628575" y="10941007"/>
                  <a:pt x="678626" y="10891325"/>
                  <a:pt x="730150" y="10841979"/>
                </a:cubicBezTo>
                <a:cubicBezTo>
                  <a:pt x="867546" y="10710387"/>
                  <a:pt x="1015412" y="10581178"/>
                  <a:pt x="1165461" y="10453358"/>
                </a:cubicBezTo>
                <a:lnTo>
                  <a:pt x="1318996" y="10579476"/>
                </a:lnTo>
                <a:lnTo>
                  <a:pt x="33274" y="11865198"/>
                </a:lnTo>
                <a:lnTo>
                  <a:pt x="43303" y="11819253"/>
                </a:lnTo>
                <a:cubicBezTo>
                  <a:pt x="127566" y="11527471"/>
                  <a:pt x="327687" y="11253936"/>
                  <a:pt x="580433" y="10991076"/>
                </a:cubicBezTo>
                <a:close/>
                <a:moveTo>
                  <a:pt x="520806" y="8767093"/>
                </a:moveTo>
                <a:cubicBezTo>
                  <a:pt x="539859" y="8856012"/>
                  <a:pt x="574793" y="8944930"/>
                  <a:pt x="622428" y="9033846"/>
                </a:cubicBezTo>
                <a:cubicBezTo>
                  <a:pt x="660534" y="9106888"/>
                  <a:pt x="711345" y="9183103"/>
                  <a:pt x="765331" y="9256143"/>
                </a:cubicBezTo>
                <a:cubicBezTo>
                  <a:pt x="778034" y="9275196"/>
                  <a:pt x="793913" y="9294249"/>
                  <a:pt x="809789" y="9313305"/>
                </a:cubicBezTo>
                <a:lnTo>
                  <a:pt x="2365855" y="9313305"/>
                </a:lnTo>
                <a:cubicBezTo>
                  <a:pt x="2378559" y="9294249"/>
                  <a:pt x="2394437" y="9275196"/>
                  <a:pt x="2407139" y="9256143"/>
                </a:cubicBezTo>
                <a:cubicBezTo>
                  <a:pt x="2461125" y="9183103"/>
                  <a:pt x="2505583" y="9110063"/>
                  <a:pt x="2540515" y="9033846"/>
                </a:cubicBezTo>
                <a:cubicBezTo>
                  <a:pt x="2581800" y="8944930"/>
                  <a:pt x="2613554" y="8856012"/>
                  <a:pt x="2632610" y="8767093"/>
                </a:cubicBezTo>
                <a:close/>
                <a:moveTo>
                  <a:pt x="733574" y="7985884"/>
                </a:moveTo>
                <a:cubicBezTo>
                  <a:pt x="689116" y="8046223"/>
                  <a:pt x="647833" y="8109736"/>
                  <a:pt x="612899" y="8173246"/>
                </a:cubicBezTo>
                <a:cubicBezTo>
                  <a:pt x="555737" y="8274868"/>
                  <a:pt x="520806" y="8382841"/>
                  <a:pt x="504928" y="8490812"/>
                </a:cubicBezTo>
                <a:cubicBezTo>
                  <a:pt x="504927" y="8503515"/>
                  <a:pt x="501753" y="8516217"/>
                  <a:pt x="501754" y="8528920"/>
                </a:cubicBezTo>
                <a:lnTo>
                  <a:pt x="2635785" y="8528920"/>
                </a:lnTo>
                <a:cubicBezTo>
                  <a:pt x="2632610" y="8516217"/>
                  <a:pt x="2632610" y="8503515"/>
                  <a:pt x="2629433" y="8490812"/>
                </a:cubicBezTo>
                <a:cubicBezTo>
                  <a:pt x="2607205" y="8386015"/>
                  <a:pt x="2565922" y="8278044"/>
                  <a:pt x="2508761" y="8173247"/>
                </a:cubicBezTo>
                <a:cubicBezTo>
                  <a:pt x="2473827" y="8109736"/>
                  <a:pt x="2432543" y="8049397"/>
                  <a:pt x="2388085" y="7985884"/>
                </a:cubicBezTo>
                <a:close/>
                <a:moveTo>
                  <a:pt x="819317" y="1841012"/>
                </a:moveTo>
                <a:cubicBezTo>
                  <a:pt x="832019" y="1939456"/>
                  <a:pt x="854249" y="2034726"/>
                  <a:pt x="889180" y="2126820"/>
                </a:cubicBezTo>
                <a:cubicBezTo>
                  <a:pt x="917762" y="2203034"/>
                  <a:pt x="955868" y="2279252"/>
                  <a:pt x="997152" y="2349114"/>
                </a:cubicBezTo>
                <a:cubicBezTo>
                  <a:pt x="1000329" y="2352290"/>
                  <a:pt x="1000329" y="2352290"/>
                  <a:pt x="1003503" y="2355466"/>
                </a:cubicBezTo>
                <a:lnTo>
                  <a:pt x="2489705" y="2355467"/>
                </a:lnTo>
                <a:cubicBezTo>
                  <a:pt x="2489705" y="2352289"/>
                  <a:pt x="2492882" y="2352290"/>
                  <a:pt x="2492882" y="2349114"/>
                </a:cubicBezTo>
                <a:cubicBezTo>
                  <a:pt x="2534165" y="2279251"/>
                  <a:pt x="2572271" y="2203035"/>
                  <a:pt x="2600854" y="2126820"/>
                </a:cubicBezTo>
                <a:cubicBezTo>
                  <a:pt x="2635785" y="2037901"/>
                  <a:pt x="2661190" y="1939456"/>
                  <a:pt x="2673893" y="1841011"/>
                </a:cubicBezTo>
                <a:close/>
                <a:moveTo>
                  <a:pt x="1865672" y="334123"/>
                </a:moveTo>
                <a:lnTo>
                  <a:pt x="2199795" y="0"/>
                </a:lnTo>
                <a:lnTo>
                  <a:pt x="2312620" y="111270"/>
                </a:lnTo>
                <a:cubicBezTo>
                  <a:pt x="2798587" y="602708"/>
                  <a:pt x="3185171" y="1098705"/>
                  <a:pt x="3185171" y="1682228"/>
                </a:cubicBezTo>
                <a:cubicBezTo>
                  <a:pt x="3185171" y="2415803"/>
                  <a:pt x="2731055" y="2936609"/>
                  <a:pt x="2210249" y="3378023"/>
                </a:cubicBezTo>
                <a:cubicBezTo>
                  <a:pt x="2137210" y="3317687"/>
                  <a:pt x="2067344" y="3260525"/>
                  <a:pt x="1994304" y="3203364"/>
                </a:cubicBezTo>
                <a:cubicBezTo>
                  <a:pt x="1943494" y="3162080"/>
                  <a:pt x="1889509" y="3120797"/>
                  <a:pt x="1838699" y="3079514"/>
                </a:cubicBezTo>
                <a:cubicBezTo>
                  <a:pt x="2022885" y="2923905"/>
                  <a:pt x="2197545" y="2758772"/>
                  <a:pt x="2337274" y="2584112"/>
                </a:cubicBezTo>
                <a:lnTo>
                  <a:pt x="1165462" y="2584113"/>
                </a:lnTo>
                <a:cubicBezTo>
                  <a:pt x="1311542" y="2758772"/>
                  <a:pt x="1492553" y="2920731"/>
                  <a:pt x="1683091" y="3079514"/>
                </a:cubicBezTo>
                <a:cubicBezTo>
                  <a:pt x="1695794" y="3089041"/>
                  <a:pt x="1708496" y="3101742"/>
                  <a:pt x="1721199" y="3111269"/>
                </a:cubicBezTo>
                <a:cubicBezTo>
                  <a:pt x="1733903" y="3120797"/>
                  <a:pt x="1746604" y="3133499"/>
                  <a:pt x="1759308" y="3143025"/>
                </a:cubicBezTo>
                <a:cubicBezTo>
                  <a:pt x="1813292" y="3184309"/>
                  <a:pt x="1867279" y="3228769"/>
                  <a:pt x="1921266" y="3273227"/>
                </a:cubicBezTo>
                <a:cubicBezTo>
                  <a:pt x="1991129" y="3330388"/>
                  <a:pt x="2060994" y="3384376"/>
                  <a:pt x="2130857" y="3441537"/>
                </a:cubicBezTo>
                <a:cubicBezTo>
                  <a:pt x="2143560" y="3451064"/>
                  <a:pt x="2156262" y="3463765"/>
                  <a:pt x="2168965" y="3473294"/>
                </a:cubicBezTo>
                <a:cubicBezTo>
                  <a:pt x="2181667" y="3482821"/>
                  <a:pt x="2194370" y="3495522"/>
                  <a:pt x="2207075" y="3505050"/>
                </a:cubicBezTo>
                <a:cubicBezTo>
                  <a:pt x="2581800" y="3819438"/>
                  <a:pt x="2924768" y="4162407"/>
                  <a:pt x="3067672" y="4613349"/>
                </a:cubicBezTo>
                <a:lnTo>
                  <a:pt x="2540515" y="4613348"/>
                </a:lnTo>
                <a:cubicBezTo>
                  <a:pt x="2524637" y="4575243"/>
                  <a:pt x="2505583" y="4537134"/>
                  <a:pt x="2483353" y="4499025"/>
                </a:cubicBezTo>
                <a:lnTo>
                  <a:pt x="908236" y="4499025"/>
                </a:lnTo>
                <a:cubicBezTo>
                  <a:pt x="879654" y="4543486"/>
                  <a:pt x="851072" y="4584769"/>
                  <a:pt x="828844" y="4629227"/>
                </a:cubicBezTo>
                <a:cubicBezTo>
                  <a:pt x="778036" y="4730849"/>
                  <a:pt x="746278" y="4835646"/>
                  <a:pt x="746278" y="4946792"/>
                </a:cubicBezTo>
                <a:cubicBezTo>
                  <a:pt x="746277" y="4969022"/>
                  <a:pt x="749452" y="4994427"/>
                  <a:pt x="749453" y="5016657"/>
                </a:cubicBezTo>
                <a:lnTo>
                  <a:pt x="1816469" y="5016657"/>
                </a:lnTo>
                <a:lnTo>
                  <a:pt x="1816469" y="5238952"/>
                </a:lnTo>
                <a:lnTo>
                  <a:pt x="778035" y="5238952"/>
                </a:lnTo>
                <a:cubicBezTo>
                  <a:pt x="797089" y="5321518"/>
                  <a:pt x="825667" y="5404085"/>
                  <a:pt x="857424" y="5486652"/>
                </a:cubicBezTo>
                <a:cubicBezTo>
                  <a:pt x="886006" y="5562868"/>
                  <a:pt x="924112" y="5635908"/>
                  <a:pt x="965396" y="5708948"/>
                </a:cubicBezTo>
                <a:cubicBezTo>
                  <a:pt x="974925" y="5721650"/>
                  <a:pt x="984451" y="5737528"/>
                  <a:pt x="993977" y="5753406"/>
                </a:cubicBezTo>
                <a:lnTo>
                  <a:pt x="2413490" y="5753406"/>
                </a:lnTo>
                <a:cubicBezTo>
                  <a:pt x="2423016" y="5740702"/>
                  <a:pt x="2432543" y="5724824"/>
                  <a:pt x="2442071" y="5708948"/>
                </a:cubicBezTo>
                <a:cubicBezTo>
                  <a:pt x="2457948" y="5680366"/>
                  <a:pt x="2473826" y="5654962"/>
                  <a:pt x="2489705" y="5626379"/>
                </a:cubicBezTo>
                <a:lnTo>
                  <a:pt x="3029565" y="5626379"/>
                </a:lnTo>
                <a:cubicBezTo>
                  <a:pt x="2848553" y="6077321"/>
                  <a:pt x="2467475" y="6458399"/>
                  <a:pt x="2060994" y="6801368"/>
                </a:cubicBezTo>
                <a:cubicBezTo>
                  <a:pt x="2048290" y="6810895"/>
                  <a:pt x="2035589" y="6823599"/>
                  <a:pt x="2022886" y="6833124"/>
                </a:cubicBezTo>
                <a:cubicBezTo>
                  <a:pt x="2010182" y="6842652"/>
                  <a:pt x="1997481" y="6855355"/>
                  <a:pt x="1984777" y="6864882"/>
                </a:cubicBezTo>
                <a:cubicBezTo>
                  <a:pt x="1879983" y="6950625"/>
                  <a:pt x="1775186" y="7033190"/>
                  <a:pt x="1673564" y="7115758"/>
                </a:cubicBezTo>
                <a:cubicBezTo>
                  <a:pt x="1651337" y="7131637"/>
                  <a:pt x="1632282" y="7147514"/>
                  <a:pt x="1613228" y="7163392"/>
                </a:cubicBezTo>
                <a:cubicBezTo>
                  <a:pt x="1597349" y="7172920"/>
                  <a:pt x="1584646" y="7185621"/>
                  <a:pt x="1571945" y="7195148"/>
                </a:cubicBezTo>
                <a:cubicBezTo>
                  <a:pt x="1559241" y="7207852"/>
                  <a:pt x="1546540" y="7217378"/>
                  <a:pt x="1530661" y="7223729"/>
                </a:cubicBezTo>
                <a:cubicBezTo>
                  <a:pt x="1314717" y="7401566"/>
                  <a:pt x="1108300" y="7573051"/>
                  <a:pt x="936816" y="7747710"/>
                </a:cubicBezTo>
                <a:lnTo>
                  <a:pt x="2200722" y="7747710"/>
                </a:lnTo>
                <a:cubicBezTo>
                  <a:pt x="2051465" y="7576226"/>
                  <a:pt x="1873631" y="7404741"/>
                  <a:pt x="1689443" y="7230082"/>
                </a:cubicBezTo>
                <a:cubicBezTo>
                  <a:pt x="1708496" y="7217378"/>
                  <a:pt x="1727551" y="7201500"/>
                  <a:pt x="1746604" y="7185621"/>
                </a:cubicBezTo>
                <a:cubicBezTo>
                  <a:pt x="1848226" y="7103055"/>
                  <a:pt x="1953021" y="7017313"/>
                  <a:pt x="2057817" y="6931570"/>
                </a:cubicBezTo>
                <a:cubicBezTo>
                  <a:pt x="2623081" y="7471429"/>
                  <a:pt x="3140712" y="7985884"/>
                  <a:pt x="3140712" y="8621014"/>
                </a:cubicBezTo>
                <a:cubicBezTo>
                  <a:pt x="3140712" y="8661107"/>
                  <a:pt x="3138715" y="8700802"/>
                  <a:pt x="3134828" y="8740118"/>
                </a:cubicBezTo>
                <a:lnTo>
                  <a:pt x="3130761" y="8767711"/>
                </a:lnTo>
                <a:lnTo>
                  <a:pt x="1796494" y="10101978"/>
                </a:lnTo>
                <a:lnTo>
                  <a:pt x="1683091" y="10008771"/>
                </a:lnTo>
                <a:cubicBezTo>
                  <a:pt x="1857752" y="9856339"/>
                  <a:pt x="2022886" y="9700732"/>
                  <a:pt x="2168966" y="9545126"/>
                </a:cubicBezTo>
                <a:lnTo>
                  <a:pt x="1019382" y="9545126"/>
                </a:lnTo>
                <a:cubicBezTo>
                  <a:pt x="1171813" y="9700733"/>
                  <a:pt x="1346473" y="9856338"/>
                  <a:pt x="1527485" y="10008771"/>
                </a:cubicBezTo>
                <a:cubicBezTo>
                  <a:pt x="1540188" y="10018297"/>
                  <a:pt x="1552890" y="10031001"/>
                  <a:pt x="1565593" y="10040527"/>
                </a:cubicBezTo>
                <a:cubicBezTo>
                  <a:pt x="1578297" y="10050054"/>
                  <a:pt x="1590998" y="10062757"/>
                  <a:pt x="1603702" y="10072284"/>
                </a:cubicBezTo>
                <a:lnTo>
                  <a:pt x="1724760" y="10173712"/>
                </a:lnTo>
                <a:lnTo>
                  <a:pt x="1389641" y="10508831"/>
                </a:lnTo>
                <a:lnTo>
                  <a:pt x="1238502" y="10383497"/>
                </a:lnTo>
                <a:cubicBezTo>
                  <a:pt x="1225798" y="10373970"/>
                  <a:pt x="1213097" y="10361267"/>
                  <a:pt x="1200393" y="10351740"/>
                </a:cubicBezTo>
                <a:cubicBezTo>
                  <a:pt x="1187692" y="10342214"/>
                  <a:pt x="1174988" y="10329510"/>
                  <a:pt x="1162287" y="10319984"/>
                </a:cubicBezTo>
                <a:cubicBezTo>
                  <a:pt x="546211" y="9796003"/>
                  <a:pt x="0" y="9246617"/>
                  <a:pt x="0" y="8592432"/>
                </a:cubicBezTo>
                <a:cubicBezTo>
                  <a:pt x="1" y="7912844"/>
                  <a:pt x="584319" y="7392040"/>
                  <a:pt x="1200393" y="6890287"/>
                </a:cubicBezTo>
                <a:cubicBezTo>
                  <a:pt x="1213096" y="6880760"/>
                  <a:pt x="1225798" y="6868059"/>
                  <a:pt x="1238501" y="6858530"/>
                </a:cubicBezTo>
                <a:cubicBezTo>
                  <a:pt x="1251205" y="6849003"/>
                  <a:pt x="1263906" y="6836302"/>
                  <a:pt x="1276610" y="6826773"/>
                </a:cubicBezTo>
                <a:cubicBezTo>
                  <a:pt x="1298838" y="6807720"/>
                  <a:pt x="1321068" y="6791842"/>
                  <a:pt x="1343298" y="6772789"/>
                </a:cubicBezTo>
                <a:cubicBezTo>
                  <a:pt x="1444918" y="6693397"/>
                  <a:pt x="1549714" y="6610830"/>
                  <a:pt x="1648159" y="6528264"/>
                </a:cubicBezTo>
                <a:cubicBezTo>
                  <a:pt x="1660864" y="6518737"/>
                  <a:pt x="1673564" y="6506034"/>
                  <a:pt x="1686268" y="6496507"/>
                </a:cubicBezTo>
                <a:cubicBezTo>
                  <a:pt x="1698969" y="6486981"/>
                  <a:pt x="1711673" y="6474277"/>
                  <a:pt x="1724374" y="6464750"/>
                </a:cubicBezTo>
                <a:cubicBezTo>
                  <a:pt x="1914914" y="6302792"/>
                  <a:pt x="2095925" y="6137659"/>
                  <a:pt x="2245180" y="5966174"/>
                </a:cubicBezTo>
                <a:lnTo>
                  <a:pt x="1146409" y="5966174"/>
                </a:lnTo>
                <a:cubicBezTo>
                  <a:pt x="1270259" y="6134484"/>
                  <a:pt x="1419513" y="6299618"/>
                  <a:pt x="1575119" y="6458399"/>
                </a:cubicBezTo>
                <a:cubicBezTo>
                  <a:pt x="1473499" y="6540965"/>
                  <a:pt x="1371878" y="6620356"/>
                  <a:pt x="1270259" y="6702924"/>
                </a:cubicBezTo>
                <a:cubicBezTo>
                  <a:pt x="1248028" y="6721979"/>
                  <a:pt x="1225798" y="6737857"/>
                  <a:pt x="1203570" y="6756910"/>
                </a:cubicBezTo>
                <a:cubicBezTo>
                  <a:pt x="698642" y="6242456"/>
                  <a:pt x="247701" y="5658136"/>
                  <a:pt x="247702" y="4934090"/>
                </a:cubicBezTo>
                <a:cubicBezTo>
                  <a:pt x="247701" y="4337067"/>
                  <a:pt x="743101" y="3917883"/>
                  <a:pt x="1298838" y="3485995"/>
                </a:cubicBezTo>
                <a:cubicBezTo>
                  <a:pt x="1371878" y="3546333"/>
                  <a:pt x="1444918" y="3606670"/>
                  <a:pt x="1517958" y="3663832"/>
                </a:cubicBezTo>
                <a:cubicBezTo>
                  <a:pt x="1571944" y="3705115"/>
                  <a:pt x="1622754" y="3746399"/>
                  <a:pt x="1673565" y="3787681"/>
                </a:cubicBezTo>
                <a:cubicBezTo>
                  <a:pt x="1460796" y="3952817"/>
                  <a:pt x="1263906" y="4108421"/>
                  <a:pt x="1105126" y="4264030"/>
                </a:cubicBezTo>
                <a:lnTo>
                  <a:pt x="2334099" y="4264030"/>
                </a:lnTo>
                <a:cubicBezTo>
                  <a:pt x="2197545" y="4102071"/>
                  <a:pt x="2026060" y="3946465"/>
                  <a:pt x="1838697" y="3790858"/>
                </a:cubicBezTo>
                <a:cubicBezTo>
                  <a:pt x="1825996" y="3781329"/>
                  <a:pt x="1813292" y="3768628"/>
                  <a:pt x="1800591" y="3759102"/>
                </a:cubicBezTo>
                <a:cubicBezTo>
                  <a:pt x="1784713" y="3749573"/>
                  <a:pt x="1772009" y="3736871"/>
                  <a:pt x="1759308" y="3727345"/>
                </a:cubicBezTo>
                <a:cubicBezTo>
                  <a:pt x="1705321" y="3682884"/>
                  <a:pt x="1651336" y="3638427"/>
                  <a:pt x="1594175" y="3593968"/>
                </a:cubicBezTo>
                <a:cubicBezTo>
                  <a:pt x="1524310" y="3539982"/>
                  <a:pt x="1454445" y="3482820"/>
                  <a:pt x="1384582" y="3425658"/>
                </a:cubicBezTo>
                <a:cubicBezTo>
                  <a:pt x="1371878" y="3416132"/>
                  <a:pt x="1359177" y="3403428"/>
                  <a:pt x="1346473" y="3393902"/>
                </a:cubicBezTo>
                <a:cubicBezTo>
                  <a:pt x="1333772" y="3384375"/>
                  <a:pt x="1321068" y="3371671"/>
                  <a:pt x="1308367" y="3362145"/>
                </a:cubicBezTo>
                <a:cubicBezTo>
                  <a:pt x="863776" y="2989801"/>
                  <a:pt x="438636" y="2556672"/>
                  <a:pt x="339298" y="1943624"/>
                </a:cubicBezTo>
                <a:lnTo>
                  <a:pt x="330348" y="1869447"/>
                </a:lnTo>
                <a:lnTo>
                  <a:pt x="899326" y="1300469"/>
                </a:lnTo>
                <a:lnTo>
                  <a:pt x="859012" y="1395627"/>
                </a:lnTo>
                <a:cubicBezTo>
                  <a:pt x="840752" y="1448819"/>
                  <a:pt x="827256" y="1501217"/>
                  <a:pt x="819318" y="1552026"/>
                </a:cubicBezTo>
                <a:cubicBezTo>
                  <a:pt x="816140" y="1574257"/>
                  <a:pt x="812965" y="1596487"/>
                  <a:pt x="809790" y="1615540"/>
                </a:cubicBezTo>
                <a:lnTo>
                  <a:pt x="2683420" y="1615540"/>
                </a:lnTo>
                <a:cubicBezTo>
                  <a:pt x="2683420" y="1593312"/>
                  <a:pt x="2680245" y="1574257"/>
                  <a:pt x="2677068" y="1552027"/>
                </a:cubicBezTo>
                <a:cubicBezTo>
                  <a:pt x="2661190" y="1447232"/>
                  <a:pt x="2626259" y="1339258"/>
                  <a:pt x="2578624" y="1234464"/>
                </a:cubicBezTo>
                <a:cubicBezTo>
                  <a:pt x="2559570" y="1186829"/>
                  <a:pt x="2534165" y="1142369"/>
                  <a:pt x="2508760" y="1097910"/>
                </a:cubicBezTo>
                <a:lnTo>
                  <a:pt x="1101885" y="1097910"/>
                </a:lnTo>
                <a:lnTo>
                  <a:pt x="1314652" y="885143"/>
                </a:lnTo>
                <a:lnTo>
                  <a:pt x="2362680" y="885143"/>
                </a:lnTo>
                <a:cubicBezTo>
                  <a:pt x="2243592" y="727949"/>
                  <a:pt x="2101285" y="572541"/>
                  <a:pt x="1946472" y="414899"/>
                </a:cubicBezTo>
                <a:close/>
              </a:path>
            </a:pathLst>
          </a:custGeom>
          <a:solidFill>
            <a:schemeClr val="accent3">
              <a:alpha val="16000"/>
            </a:schemeClr>
          </a:solidFill>
          <a:ln w="15387" cap="flat">
            <a:noFill/>
            <a:prstDash val="solid"/>
            <a:miter/>
          </a:ln>
        </p:spPr>
        <p:txBody>
          <a:bodyPr wrap="square" rtlCol="0" anchor="ctr">
            <a:noAutofit/>
          </a:bodyPr>
          <a:lstStyle/>
          <a:p>
            <a:endParaRPr lang="en-US" dirty="0"/>
          </a:p>
        </p:txBody>
      </p:sp>
      <p:sp>
        <p:nvSpPr>
          <p:cNvPr id="35" name="Freeform: Shape 34">
            <a:extLst>
              <a:ext uri="{FF2B5EF4-FFF2-40B4-BE49-F238E27FC236}">
                <a16:creationId xmlns:a16="http://schemas.microsoft.com/office/drawing/2014/main" id="{BF911EF6-C546-4CF0-9282-B87CD7E0EC34}"/>
              </a:ext>
            </a:extLst>
          </p:cNvPr>
          <p:cNvSpPr/>
          <p:nvPr userDrawn="1"/>
        </p:nvSpPr>
        <p:spPr>
          <a:xfrm rot="2700000">
            <a:off x="10611807" y="3783420"/>
            <a:ext cx="826822" cy="3671652"/>
          </a:xfrm>
          <a:custGeom>
            <a:avLst/>
            <a:gdLst>
              <a:gd name="connsiteX0" fmla="*/ 189536 w 826822"/>
              <a:gd name="connsiteY0" fmla="*/ 3340572 h 3671652"/>
              <a:gd name="connsiteX1" fmla="*/ 302537 w 826822"/>
              <a:gd name="connsiteY1" fmla="*/ 3239692 h 3671652"/>
              <a:gd name="connsiteX2" fmla="*/ 371781 w 826822"/>
              <a:gd name="connsiteY2" fmla="*/ 3296572 h 3671652"/>
              <a:gd name="connsiteX3" fmla="*/ 397337 w 826822"/>
              <a:gd name="connsiteY3" fmla="*/ 3318005 h 3671652"/>
              <a:gd name="connsiteX4" fmla="*/ 129423 w 826822"/>
              <a:gd name="connsiteY4" fmla="*/ 3671652 h 3671652"/>
              <a:gd name="connsiteX5" fmla="*/ 1 w 826822"/>
              <a:gd name="connsiteY5" fmla="*/ 3671652 h 3671652"/>
              <a:gd name="connsiteX6" fmla="*/ 189536 w 826822"/>
              <a:gd name="connsiteY6" fmla="*/ 3340572 h 3671652"/>
              <a:gd name="connsiteX7" fmla="*/ 135194 w 826822"/>
              <a:gd name="connsiteY7" fmla="*/ 2801963 h 3671652"/>
              <a:gd name="connsiteX8" fmla="*/ 161573 w 826822"/>
              <a:gd name="connsiteY8" fmla="*/ 2871208 h 3671652"/>
              <a:gd name="connsiteX9" fmla="*/ 198669 w 826822"/>
              <a:gd name="connsiteY9" fmla="*/ 2928913 h 3671652"/>
              <a:gd name="connsiteX10" fmla="*/ 210209 w 826822"/>
              <a:gd name="connsiteY10" fmla="*/ 2943752 h 3671652"/>
              <a:gd name="connsiteX11" fmla="*/ 614141 w 826822"/>
              <a:gd name="connsiteY11" fmla="*/ 2943752 h 3671652"/>
              <a:gd name="connsiteX12" fmla="*/ 624857 w 826822"/>
              <a:gd name="connsiteY12" fmla="*/ 2928913 h 3671652"/>
              <a:gd name="connsiteX13" fmla="*/ 659479 w 826822"/>
              <a:gd name="connsiteY13" fmla="*/ 2871208 h 3671652"/>
              <a:gd name="connsiteX14" fmla="*/ 683386 w 826822"/>
              <a:gd name="connsiteY14" fmla="*/ 2801964 h 3671652"/>
              <a:gd name="connsiteX15" fmla="*/ 190425 w 826822"/>
              <a:gd name="connsiteY15" fmla="*/ 2599174 h 3671652"/>
              <a:gd name="connsiteX16" fmla="*/ 159100 w 826822"/>
              <a:gd name="connsiteY16" fmla="*/ 2647810 h 3671652"/>
              <a:gd name="connsiteX17" fmla="*/ 131072 w 826822"/>
              <a:gd name="connsiteY17" fmla="*/ 2730245 h 3671652"/>
              <a:gd name="connsiteX18" fmla="*/ 130248 w 826822"/>
              <a:gd name="connsiteY18" fmla="*/ 2740137 h 3671652"/>
              <a:gd name="connsiteX19" fmla="*/ 684211 w 826822"/>
              <a:gd name="connsiteY19" fmla="*/ 2740137 h 3671652"/>
              <a:gd name="connsiteX20" fmla="*/ 682562 w 826822"/>
              <a:gd name="connsiteY20" fmla="*/ 2730245 h 3671652"/>
              <a:gd name="connsiteX21" fmla="*/ 651237 w 826822"/>
              <a:gd name="connsiteY21" fmla="*/ 2647810 h 3671652"/>
              <a:gd name="connsiteX22" fmla="*/ 619911 w 826822"/>
              <a:gd name="connsiteY22" fmla="*/ 2599173 h 3671652"/>
              <a:gd name="connsiteX23" fmla="*/ 212682 w 826822"/>
              <a:gd name="connsiteY23" fmla="*/ 1004057 h 3671652"/>
              <a:gd name="connsiteX24" fmla="*/ 230818 w 826822"/>
              <a:gd name="connsiteY24" fmla="*/ 1078248 h 3671652"/>
              <a:gd name="connsiteX25" fmla="*/ 258846 w 826822"/>
              <a:gd name="connsiteY25" fmla="*/ 1135953 h 3671652"/>
              <a:gd name="connsiteX26" fmla="*/ 260494 w 826822"/>
              <a:gd name="connsiteY26" fmla="*/ 1137602 h 3671652"/>
              <a:gd name="connsiteX27" fmla="*/ 646290 w 826822"/>
              <a:gd name="connsiteY27" fmla="*/ 1137602 h 3671652"/>
              <a:gd name="connsiteX28" fmla="*/ 647115 w 826822"/>
              <a:gd name="connsiteY28" fmla="*/ 1135953 h 3671652"/>
              <a:gd name="connsiteX29" fmla="*/ 675143 w 826822"/>
              <a:gd name="connsiteY29" fmla="*/ 1078248 h 3671652"/>
              <a:gd name="connsiteX30" fmla="*/ 694103 w 826822"/>
              <a:gd name="connsiteY30" fmla="*/ 1004057 h 3671652"/>
              <a:gd name="connsiteX31" fmla="*/ 259670 w 826822"/>
              <a:gd name="connsiteY31" fmla="*/ 811159 h 3671652"/>
              <a:gd name="connsiteX32" fmla="*/ 240710 w 826822"/>
              <a:gd name="connsiteY32" fmla="*/ 846607 h 3671652"/>
              <a:gd name="connsiteX33" fmla="*/ 212683 w 826822"/>
              <a:gd name="connsiteY33" fmla="*/ 929041 h 3671652"/>
              <a:gd name="connsiteX34" fmla="*/ 210210 w 826822"/>
              <a:gd name="connsiteY34" fmla="*/ 945528 h 3671652"/>
              <a:gd name="connsiteX35" fmla="*/ 696576 w 826822"/>
              <a:gd name="connsiteY35" fmla="*/ 945528 h 3671652"/>
              <a:gd name="connsiteX36" fmla="*/ 694927 w 826822"/>
              <a:gd name="connsiteY36" fmla="*/ 929041 h 3671652"/>
              <a:gd name="connsiteX37" fmla="*/ 669372 w 826822"/>
              <a:gd name="connsiteY37" fmla="*/ 846606 h 3671652"/>
              <a:gd name="connsiteX38" fmla="*/ 651236 w 826822"/>
              <a:gd name="connsiteY38" fmla="*/ 811159 h 3671652"/>
              <a:gd name="connsiteX39" fmla="*/ 520365 w 826822"/>
              <a:gd name="connsiteY39" fmla="*/ 292702 h 3671652"/>
              <a:gd name="connsiteX40" fmla="*/ 610158 w 826822"/>
              <a:gd name="connsiteY40" fmla="*/ 382495 h 3671652"/>
              <a:gd name="connsiteX41" fmla="*/ 540773 w 826822"/>
              <a:gd name="connsiteY41" fmla="*/ 463284 h 3671652"/>
              <a:gd name="connsiteX42" fmla="*/ 532529 w 826822"/>
              <a:gd name="connsiteY42" fmla="*/ 473176 h 3671652"/>
              <a:gd name="connsiteX43" fmla="*/ 524287 w 826822"/>
              <a:gd name="connsiteY43" fmla="*/ 483068 h 3671652"/>
              <a:gd name="connsiteX44" fmla="*/ 472353 w 826822"/>
              <a:gd name="connsiteY44" fmla="*/ 542421 h 3671652"/>
              <a:gd name="connsiteX45" fmla="*/ 443500 w 826822"/>
              <a:gd name="connsiteY45" fmla="*/ 574571 h 3671652"/>
              <a:gd name="connsiteX46" fmla="*/ 435257 w 826822"/>
              <a:gd name="connsiteY46" fmla="*/ 584463 h 3671652"/>
              <a:gd name="connsiteX47" fmla="*/ 427013 w 826822"/>
              <a:gd name="connsiteY47" fmla="*/ 594355 h 3671652"/>
              <a:gd name="connsiteX48" fmla="*/ 296766 w 826822"/>
              <a:gd name="connsiteY48" fmla="*/ 755928 h 3671652"/>
              <a:gd name="connsiteX49" fmla="*/ 613316 w 826822"/>
              <a:gd name="connsiteY49" fmla="*/ 755928 h 3671652"/>
              <a:gd name="connsiteX50" fmla="*/ 464109 w 826822"/>
              <a:gd name="connsiteY50" fmla="*/ 592707 h 3671652"/>
              <a:gd name="connsiteX51" fmla="*/ 495435 w 826822"/>
              <a:gd name="connsiteY51" fmla="*/ 557259 h 3671652"/>
              <a:gd name="connsiteX52" fmla="*/ 544895 w 826822"/>
              <a:gd name="connsiteY52" fmla="*/ 500379 h 3671652"/>
              <a:gd name="connsiteX53" fmla="*/ 826822 w 826822"/>
              <a:gd name="connsiteY53" fmla="*/ 962839 h 3671652"/>
              <a:gd name="connsiteX54" fmla="*/ 573748 w 826822"/>
              <a:gd name="connsiteY54" fmla="*/ 1403042 h 3671652"/>
              <a:gd name="connsiteX55" fmla="*/ 517692 w 826822"/>
              <a:gd name="connsiteY55" fmla="*/ 1357703 h 3671652"/>
              <a:gd name="connsiteX56" fmla="*/ 477299 w 826822"/>
              <a:gd name="connsiteY56" fmla="*/ 1325553 h 3671652"/>
              <a:gd name="connsiteX57" fmla="*/ 606721 w 826822"/>
              <a:gd name="connsiteY57" fmla="*/ 1196955 h 3671652"/>
              <a:gd name="connsiteX58" fmla="*/ 302536 w 826822"/>
              <a:gd name="connsiteY58" fmla="*/ 1196955 h 3671652"/>
              <a:gd name="connsiteX59" fmla="*/ 436905 w 826822"/>
              <a:gd name="connsiteY59" fmla="*/ 1325554 h 3671652"/>
              <a:gd name="connsiteX60" fmla="*/ 446798 w 826822"/>
              <a:gd name="connsiteY60" fmla="*/ 1333796 h 3671652"/>
              <a:gd name="connsiteX61" fmla="*/ 456690 w 826822"/>
              <a:gd name="connsiteY61" fmla="*/ 1342040 h 3671652"/>
              <a:gd name="connsiteX62" fmla="*/ 498732 w 826822"/>
              <a:gd name="connsiteY62" fmla="*/ 1375838 h 3671652"/>
              <a:gd name="connsiteX63" fmla="*/ 553139 w 826822"/>
              <a:gd name="connsiteY63" fmla="*/ 1419529 h 3671652"/>
              <a:gd name="connsiteX64" fmla="*/ 563031 w 826822"/>
              <a:gd name="connsiteY64" fmla="*/ 1427773 h 3671652"/>
              <a:gd name="connsiteX65" fmla="*/ 572924 w 826822"/>
              <a:gd name="connsiteY65" fmla="*/ 1436016 h 3671652"/>
              <a:gd name="connsiteX66" fmla="*/ 796322 w 826822"/>
              <a:gd name="connsiteY66" fmla="*/ 1723714 h 3671652"/>
              <a:gd name="connsiteX67" fmla="*/ 659479 w 826822"/>
              <a:gd name="connsiteY67" fmla="*/ 1723714 h 3671652"/>
              <a:gd name="connsiteX68" fmla="*/ 644642 w 826822"/>
              <a:gd name="connsiteY68" fmla="*/ 1694037 h 3671652"/>
              <a:gd name="connsiteX69" fmla="*/ 235764 w 826822"/>
              <a:gd name="connsiteY69" fmla="*/ 1694037 h 3671652"/>
              <a:gd name="connsiteX70" fmla="*/ 215155 w 826822"/>
              <a:gd name="connsiteY70" fmla="*/ 1727836 h 3671652"/>
              <a:gd name="connsiteX71" fmla="*/ 193722 w 826822"/>
              <a:gd name="connsiteY71" fmla="*/ 1810271 h 3671652"/>
              <a:gd name="connsiteX72" fmla="*/ 194546 w 826822"/>
              <a:gd name="connsiteY72" fmla="*/ 1828407 h 3671652"/>
              <a:gd name="connsiteX73" fmla="*/ 471528 w 826822"/>
              <a:gd name="connsiteY73" fmla="*/ 1828406 h 3671652"/>
              <a:gd name="connsiteX74" fmla="*/ 471529 w 826822"/>
              <a:gd name="connsiteY74" fmla="*/ 1886111 h 3671652"/>
              <a:gd name="connsiteX75" fmla="*/ 201966 w 826822"/>
              <a:gd name="connsiteY75" fmla="*/ 1886111 h 3671652"/>
              <a:gd name="connsiteX76" fmla="*/ 222574 w 826822"/>
              <a:gd name="connsiteY76" fmla="*/ 1950411 h 3671652"/>
              <a:gd name="connsiteX77" fmla="*/ 250602 w 826822"/>
              <a:gd name="connsiteY77" fmla="*/ 2008115 h 3671652"/>
              <a:gd name="connsiteX78" fmla="*/ 258021 w 826822"/>
              <a:gd name="connsiteY78" fmla="*/ 2019656 h 3671652"/>
              <a:gd name="connsiteX79" fmla="*/ 626506 w 826822"/>
              <a:gd name="connsiteY79" fmla="*/ 2019656 h 3671652"/>
              <a:gd name="connsiteX80" fmla="*/ 633925 w 826822"/>
              <a:gd name="connsiteY80" fmla="*/ 2008115 h 3671652"/>
              <a:gd name="connsiteX81" fmla="*/ 646290 w 826822"/>
              <a:gd name="connsiteY81" fmla="*/ 1986682 h 3671652"/>
              <a:gd name="connsiteX82" fmla="*/ 786429 w 826822"/>
              <a:gd name="connsiteY82" fmla="*/ 1986682 h 3671652"/>
              <a:gd name="connsiteX83" fmla="*/ 535003 w 826822"/>
              <a:gd name="connsiteY83" fmla="*/ 2291691 h 3671652"/>
              <a:gd name="connsiteX84" fmla="*/ 525111 w 826822"/>
              <a:gd name="connsiteY84" fmla="*/ 2299934 h 3671652"/>
              <a:gd name="connsiteX85" fmla="*/ 515219 w 826822"/>
              <a:gd name="connsiteY85" fmla="*/ 2308178 h 3671652"/>
              <a:gd name="connsiteX86" fmla="*/ 434432 w 826822"/>
              <a:gd name="connsiteY86" fmla="*/ 2373302 h 3671652"/>
              <a:gd name="connsiteX87" fmla="*/ 418770 w 826822"/>
              <a:gd name="connsiteY87" fmla="*/ 2385667 h 3671652"/>
              <a:gd name="connsiteX88" fmla="*/ 408053 w 826822"/>
              <a:gd name="connsiteY88" fmla="*/ 2393910 h 3671652"/>
              <a:gd name="connsiteX89" fmla="*/ 397337 w 826822"/>
              <a:gd name="connsiteY89" fmla="*/ 2401329 h 3671652"/>
              <a:gd name="connsiteX90" fmla="*/ 243183 w 826822"/>
              <a:gd name="connsiteY90" fmla="*/ 2537347 h 3671652"/>
              <a:gd name="connsiteX91" fmla="*/ 571274 w 826822"/>
              <a:gd name="connsiteY91" fmla="*/ 2537346 h 3671652"/>
              <a:gd name="connsiteX92" fmla="*/ 438554 w 826822"/>
              <a:gd name="connsiteY92" fmla="*/ 2402978 h 3671652"/>
              <a:gd name="connsiteX93" fmla="*/ 453392 w 826822"/>
              <a:gd name="connsiteY93" fmla="*/ 2391437 h 3671652"/>
              <a:gd name="connsiteX94" fmla="*/ 534179 w 826822"/>
              <a:gd name="connsiteY94" fmla="*/ 2325489 h 3671652"/>
              <a:gd name="connsiteX95" fmla="*/ 815282 w 826822"/>
              <a:gd name="connsiteY95" fmla="*/ 2764044 h 3671652"/>
              <a:gd name="connsiteX96" fmla="*/ 531706 w 826822"/>
              <a:gd name="connsiteY96" fmla="*/ 3202597 h 3671652"/>
              <a:gd name="connsiteX97" fmla="*/ 497083 w 826822"/>
              <a:gd name="connsiteY97" fmla="*/ 3173745 h 3671652"/>
              <a:gd name="connsiteX98" fmla="*/ 436906 w 826822"/>
              <a:gd name="connsiteY98" fmla="*/ 3124284 h 3671652"/>
              <a:gd name="connsiteX99" fmla="*/ 563031 w 826822"/>
              <a:gd name="connsiteY99" fmla="*/ 3003929 h 3671652"/>
              <a:gd name="connsiteX100" fmla="*/ 264616 w 826822"/>
              <a:gd name="connsiteY100" fmla="*/ 3003929 h 3671652"/>
              <a:gd name="connsiteX101" fmla="*/ 396512 w 826822"/>
              <a:gd name="connsiteY101" fmla="*/ 3124284 h 3671652"/>
              <a:gd name="connsiteX102" fmla="*/ 406404 w 826822"/>
              <a:gd name="connsiteY102" fmla="*/ 3132528 h 3671652"/>
              <a:gd name="connsiteX103" fmla="*/ 416297 w 826822"/>
              <a:gd name="connsiteY103" fmla="*/ 3140771 h 3671652"/>
              <a:gd name="connsiteX104" fmla="*/ 477298 w 826822"/>
              <a:gd name="connsiteY104" fmla="*/ 3191881 h 3671652"/>
              <a:gd name="connsiteX105" fmla="*/ 511097 w 826822"/>
              <a:gd name="connsiteY105" fmla="*/ 3219909 h 3671652"/>
              <a:gd name="connsiteX106" fmla="*/ 520989 w 826822"/>
              <a:gd name="connsiteY106" fmla="*/ 3228152 h 3671652"/>
              <a:gd name="connsiteX107" fmla="*/ 530881 w 826822"/>
              <a:gd name="connsiteY107" fmla="*/ 3236396 h 3671652"/>
              <a:gd name="connsiteX108" fmla="*/ 647256 w 826822"/>
              <a:gd name="connsiteY108" fmla="*/ 3338345 h 3671652"/>
              <a:gd name="connsiteX109" fmla="*/ 655663 w 826822"/>
              <a:gd name="connsiteY109" fmla="*/ 3347259 h 3671652"/>
              <a:gd name="connsiteX110" fmla="*/ 568132 w 826822"/>
              <a:gd name="connsiteY110" fmla="*/ 3434790 h 3671652"/>
              <a:gd name="connsiteX111" fmla="*/ 539395 w 826822"/>
              <a:gd name="connsiteY111" fmla="*/ 3405697 h 3671652"/>
              <a:gd name="connsiteX112" fmla="*/ 436081 w 826822"/>
              <a:gd name="connsiteY112" fmla="*/ 3316357 h 3671652"/>
              <a:gd name="connsiteX113" fmla="*/ 426189 w 826822"/>
              <a:gd name="connsiteY113" fmla="*/ 3308114 h 3671652"/>
              <a:gd name="connsiteX114" fmla="*/ 416297 w 826822"/>
              <a:gd name="connsiteY114" fmla="*/ 3299871 h 3671652"/>
              <a:gd name="connsiteX115" fmla="*/ 389093 w 826822"/>
              <a:gd name="connsiteY115" fmla="*/ 3277613 h 3671652"/>
              <a:gd name="connsiteX116" fmla="*/ 321497 w 826822"/>
              <a:gd name="connsiteY116" fmla="*/ 3221557 h 3671652"/>
              <a:gd name="connsiteX117" fmla="*/ 311604 w 826822"/>
              <a:gd name="connsiteY117" fmla="*/ 3213314 h 3671652"/>
              <a:gd name="connsiteX118" fmla="*/ 301712 w 826822"/>
              <a:gd name="connsiteY118" fmla="*/ 3205071 h 3671652"/>
              <a:gd name="connsiteX119" fmla="*/ 0 w 826822"/>
              <a:gd name="connsiteY119" fmla="*/ 2756624 h 3671652"/>
              <a:gd name="connsiteX120" fmla="*/ 311604 w 826822"/>
              <a:gd name="connsiteY120" fmla="*/ 2314772 h 3671652"/>
              <a:gd name="connsiteX121" fmla="*/ 321496 w 826822"/>
              <a:gd name="connsiteY121" fmla="*/ 2306529 h 3671652"/>
              <a:gd name="connsiteX122" fmla="*/ 331389 w 826822"/>
              <a:gd name="connsiteY122" fmla="*/ 2298285 h 3671652"/>
              <a:gd name="connsiteX123" fmla="*/ 348700 w 826822"/>
              <a:gd name="connsiteY123" fmla="*/ 2284272 h 3671652"/>
              <a:gd name="connsiteX124" fmla="*/ 427838 w 826822"/>
              <a:gd name="connsiteY124" fmla="*/ 2220797 h 3671652"/>
              <a:gd name="connsiteX125" fmla="*/ 437730 w 826822"/>
              <a:gd name="connsiteY125" fmla="*/ 2212553 h 3671652"/>
              <a:gd name="connsiteX126" fmla="*/ 447622 w 826822"/>
              <a:gd name="connsiteY126" fmla="*/ 2204310 h 3671652"/>
              <a:gd name="connsiteX127" fmla="*/ 582815 w 826822"/>
              <a:gd name="connsiteY127" fmla="*/ 2074887 h 3671652"/>
              <a:gd name="connsiteX128" fmla="*/ 297591 w 826822"/>
              <a:gd name="connsiteY128" fmla="*/ 2074887 h 3671652"/>
              <a:gd name="connsiteX129" fmla="*/ 408878 w 826822"/>
              <a:gd name="connsiteY129" fmla="*/ 2202661 h 3671652"/>
              <a:gd name="connsiteX130" fmla="*/ 329740 w 826822"/>
              <a:gd name="connsiteY130" fmla="*/ 2266136 h 3671652"/>
              <a:gd name="connsiteX131" fmla="*/ 312429 w 826822"/>
              <a:gd name="connsiteY131" fmla="*/ 2280150 h 3671652"/>
              <a:gd name="connsiteX132" fmla="*/ 64300 w 826822"/>
              <a:gd name="connsiteY132" fmla="*/ 1806974 h 3671652"/>
              <a:gd name="connsiteX133" fmla="*/ 337159 w 826822"/>
              <a:gd name="connsiteY133" fmla="*/ 1431070 h 3671652"/>
              <a:gd name="connsiteX134" fmla="*/ 394039 w 826822"/>
              <a:gd name="connsiteY134" fmla="*/ 1477234 h 3671652"/>
              <a:gd name="connsiteX135" fmla="*/ 434432 w 826822"/>
              <a:gd name="connsiteY135" fmla="*/ 1509383 h 3671652"/>
              <a:gd name="connsiteX136" fmla="*/ 286874 w 826822"/>
              <a:gd name="connsiteY136" fmla="*/ 1633036 h 3671652"/>
              <a:gd name="connsiteX137" fmla="*/ 605897 w 826822"/>
              <a:gd name="connsiteY137" fmla="*/ 1633036 h 3671652"/>
              <a:gd name="connsiteX138" fmla="*/ 477298 w 826822"/>
              <a:gd name="connsiteY138" fmla="*/ 1510208 h 3671652"/>
              <a:gd name="connsiteX139" fmla="*/ 467407 w 826822"/>
              <a:gd name="connsiteY139" fmla="*/ 1501964 h 3671652"/>
              <a:gd name="connsiteX140" fmla="*/ 456690 w 826822"/>
              <a:gd name="connsiteY140" fmla="*/ 1493721 h 3671652"/>
              <a:gd name="connsiteX141" fmla="*/ 413824 w 826822"/>
              <a:gd name="connsiteY141" fmla="*/ 1459098 h 3671652"/>
              <a:gd name="connsiteX142" fmla="*/ 359417 w 826822"/>
              <a:gd name="connsiteY142" fmla="*/ 1415408 h 3671652"/>
              <a:gd name="connsiteX143" fmla="*/ 349525 w 826822"/>
              <a:gd name="connsiteY143" fmla="*/ 1407164 h 3671652"/>
              <a:gd name="connsiteX144" fmla="*/ 339632 w 826822"/>
              <a:gd name="connsiteY144" fmla="*/ 1398920 h 3671652"/>
              <a:gd name="connsiteX145" fmla="*/ 82435 w 826822"/>
              <a:gd name="connsiteY145" fmla="*/ 959542 h 3671652"/>
              <a:gd name="connsiteX146" fmla="*/ 339633 w 826822"/>
              <a:gd name="connsiteY146" fmla="*/ 505326 h 3671652"/>
              <a:gd name="connsiteX147" fmla="*/ 347877 w 826822"/>
              <a:gd name="connsiteY147" fmla="*/ 495433 h 3671652"/>
              <a:gd name="connsiteX148" fmla="*/ 356119 w 826822"/>
              <a:gd name="connsiteY148" fmla="*/ 485541 h 3671652"/>
              <a:gd name="connsiteX149" fmla="*/ 372606 w 826822"/>
              <a:gd name="connsiteY149" fmla="*/ 467406 h 3671652"/>
              <a:gd name="connsiteX150" fmla="*/ 436905 w 826822"/>
              <a:gd name="connsiteY150" fmla="*/ 394038 h 3671652"/>
              <a:gd name="connsiteX151" fmla="*/ 445149 w 826822"/>
              <a:gd name="connsiteY151" fmla="*/ 384146 h 3671652"/>
              <a:gd name="connsiteX152" fmla="*/ 453392 w 826822"/>
              <a:gd name="connsiteY152" fmla="*/ 374254 h 3671652"/>
              <a:gd name="connsiteX153" fmla="*/ 74191 w 826822"/>
              <a:gd name="connsiteY153" fmla="*/ 0 h 3671652"/>
              <a:gd name="connsiteX154" fmla="*/ 217628 w 826822"/>
              <a:gd name="connsiteY154" fmla="*/ 0 h 3671652"/>
              <a:gd name="connsiteX155" fmla="*/ 244008 w 826822"/>
              <a:gd name="connsiteY155" fmla="*/ 185478 h 3671652"/>
              <a:gd name="connsiteX156" fmla="*/ 416297 w 826822"/>
              <a:gd name="connsiteY156" fmla="*/ 375903 h 3671652"/>
              <a:gd name="connsiteX157" fmla="*/ 349524 w 826822"/>
              <a:gd name="connsiteY157" fmla="*/ 452567 h 3671652"/>
              <a:gd name="connsiteX158" fmla="*/ 336334 w 826822"/>
              <a:gd name="connsiteY158" fmla="*/ 468230 h 3671652"/>
              <a:gd name="connsiteX159" fmla="*/ 136842 w 826822"/>
              <a:gd name="connsiteY159" fmla="*/ 248953 h 3671652"/>
              <a:gd name="connsiteX160" fmla="*/ 74191 w 826822"/>
              <a:gd name="connsiteY160" fmla="*/ 0 h 367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826822" h="3671652">
                <a:moveTo>
                  <a:pt x="189536" y="3340572"/>
                </a:moveTo>
                <a:cubicBezTo>
                  <a:pt x="225202" y="3306414"/>
                  <a:pt x="263586" y="3272872"/>
                  <a:pt x="302537" y="3239692"/>
                </a:cubicBezTo>
                <a:cubicBezTo>
                  <a:pt x="324793" y="3258652"/>
                  <a:pt x="347876" y="3277612"/>
                  <a:pt x="371781" y="3296572"/>
                </a:cubicBezTo>
                <a:cubicBezTo>
                  <a:pt x="380025" y="3303991"/>
                  <a:pt x="389093" y="3310586"/>
                  <a:pt x="397337" y="3318005"/>
                </a:cubicBezTo>
                <a:cubicBezTo>
                  <a:pt x="254723" y="3440010"/>
                  <a:pt x="129423" y="3556243"/>
                  <a:pt x="129423" y="3671652"/>
                </a:cubicBezTo>
                <a:lnTo>
                  <a:pt x="1" y="3671652"/>
                </a:lnTo>
                <a:cubicBezTo>
                  <a:pt x="1" y="3551090"/>
                  <a:pt x="82538" y="3443050"/>
                  <a:pt x="189536" y="3340572"/>
                </a:cubicBezTo>
                <a:close/>
                <a:moveTo>
                  <a:pt x="135194" y="2801963"/>
                </a:moveTo>
                <a:cubicBezTo>
                  <a:pt x="140139" y="2825046"/>
                  <a:pt x="149208" y="2848127"/>
                  <a:pt x="161573" y="2871208"/>
                </a:cubicBezTo>
                <a:cubicBezTo>
                  <a:pt x="171465" y="2890170"/>
                  <a:pt x="184654" y="2909953"/>
                  <a:pt x="198669" y="2928913"/>
                </a:cubicBezTo>
                <a:cubicBezTo>
                  <a:pt x="201967" y="2933859"/>
                  <a:pt x="206088" y="2938805"/>
                  <a:pt x="210209" y="2943752"/>
                </a:cubicBezTo>
                <a:lnTo>
                  <a:pt x="614141" y="2943752"/>
                </a:lnTo>
                <a:cubicBezTo>
                  <a:pt x="617438" y="2938805"/>
                  <a:pt x="621560" y="2933859"/>
                  <a:pt x="624857" y="2928913"/>
                </a:cubicBezTo>
                <a:cubicBezTo>
                  <a:pt x="638871" y="2909953"/>
                  <a:pt x="650412" y="2890993"/>
                  <a:pt x="659479" y="2871208"/>
                </a:cubicBezTo>
                <a:cubicBezTo>
                  <a:pt x="670196" y="2848127"/>
                  <a:pt x="678439" y="2825045"/>
                  <a:pt x="683386" y="2801964"/>
                </a:cubicBezTo>
                <a:close/>
                <a:moveTo>
                  <a:pt x="190425" y="2599174"/>
                </a:moveTo>
                <a:cubicBezTo>
                  <a:pt x="178885" y="2614836"/>
                  <a:pt x="168168" y="2631323"/>
                  <a:pt x="159100" y="2647810"/>
                </a:cubicBezTo>
                <a:cubicBezTo>
                  <a:pt x="144261" y="2674190"/>
                  <a:pt x="135194" y="2702217"/>
                  <a:pt x="131072" y="2730245"/>
                </a:cubicBezTo>
                <a:cubicBezTo>
                  <a:pt x="131072" y="2733543"/>
                  <a:pt x="130248" y="2736839"/>
                  <a:pt x="130248" y="2740137"/>
                </a:cubicBezTo>
                <a:lnTo>
                  <a:pt x="684211" y="2740137"/>
                </a:lnTo>
                <a:cubicBezTo>
                  <a:pt x="683386" y="2736839"/>
                  <a:pt x="683386" y="2733543"/>
                  <a:pt x="682562" y="2730245"/>
                </a:cubicBezTo>
                <a:cubicBezTo>
                  <a:pt x="676791" y="2703042"/>
                  <a:pt x="666075" y="2675014"/>
                  <a:pt x="651237" y="2647810"/>
                </a:cubicBezTo>
                <a:cubicBezTo>
                  <a:pt x="642169" y="2631323"/>
                  <a:pt x="631452" y="2615660"/>
                  <a:pt x="619911" y="2599173"/>
                </a:cubicBezTo>
                <a:close/>
                <a:moveTo>
                  <a:pt x="212682" y="1004057"/>
                </a:moveTo>
                <a:cubicBezTo>
                  <a:pt x="215980" y="1029612"/>
                  <a:pt x="221750" y="1054343"/>
                  <a:pt x="230818" y="1078248"/>
                </a:cubicBezTo>
                <a:cubicBezTo>
                  <a:pt x="238238" y="1098033"/>
                  <a:pt x="248129" y="1117818"/>
                  <a:pt x="258846" y="1135953"/>
                </a:cubicBezTo>
                <a:cubicBezTo>
                  <a:pt x="259671" y="1136777"/>
                  <a:pt x="259671" y="1136777"/>
                  <a:pt x="260494" y="1137602"/>
                </a:cubicBezTo>
                <a:lnTo>
                  <a:pt x="646290" y="1137602"/>
                </a:lnTo>
                <a:cubicBezTo>
                  <a:pt x="646290" y="1136777"/>
                  <a:pt x="647115" y="1136777"/>
                  <a:pt x="647115" y="1135953"/>
                </a:cubicBezTo>
                <a:cubicBezTo>
                  <a:pt x="657831" y="1117818"/>
                  <a:pt x="667723" y="1098033"/>
                  <a:pt x="675143" y="1078248"/>
                </a:cubicBezTo>
                <a:cubicBezTo>
                  <a:pt x="684211" y="1055167"/>
                  <a:pt x="690805" y="1029612"/>
                  <a:pt x="694103" y="1004057"/>
                </a:cubicBezTo>
                <a:close/>
                <a:moveTo>
                  <a:pt x="259670" y="811159"/>
                </a:moveTo>
                <a:cubicBezTo>
                  <a:pt x="253075" y="823525"/>
                  <a:pt x="246481" y="835065"/>
                  <a:pt x="240710" y="846607"/>
                </a:cubicBezTo>
                <a:cubicBezTo>
                  <a:pt x="226696" y="874635"/>
                  <a:pt x="216804" y="902662"/>
                  <a:pt x="212683" y="929041"/>
                </a:cubicBezTo>
                <a:cubicBezTo>
                  <a:pt x="211858" y="934812"/>
                  <a:pt x="211034" y="940582"/>
                  <a:pt x="210210" y="945528"/>
                </a:cubicBezTo>
                <a:lnTo>
                  <a:pt x="696576" y="945528"/>
                </a:lnTo>
                <a:cubicBezTo>
                  <a:pt x="696576" y="939758"/>
                  <a:pt x="695752" y="934811"/>
                  <a:pt x="694927" y="929041"/>
                </a:cubicBezTo>
                <a:cubicBezTo>
                  <a:pt x="690805" y="901838"/>
                  <a:pt x="681737" y="873810"/>
                  <a:pt x="669372" y="846606"/>
                </a:cubicBezTo>
                <a:cubicBezTo>
                  <a:pt x="664426" y="834241"/>
                  <a:pt x="657832" y="822700"/>
                  <a:pt x="651236" y="811159"/>
                </a:cubicBezTo>
                <a:close/>
                <a:moveTo>
                  <a:pt x="520365" y="292702"/>
                </a:moveTo>
                <a:lnTo>
                  <a:pt x="610158" y="382495"/>
                </a:lnTo>
                <a:lnTo>
                  <a:pt x="540773" y="463284"/>
                </a:lnTo>
                <a:cubicBezTo>
                  <a:pt x="538300" y="466581"/>
                  <a:pt x="535004" y="469878"/>
                  <a:pt x="532529" y="473176"/>
                </a:cubicBezTo>
                <a:cubicBezTo>
                  <a:pt x="530057" y="476473"/>
                  <a:pt x="526760" y="479771"/>
                  <a:pt x="524287" y="483068"/>
                </a:cubicBezTo>
                <a:cubicBezTo>
                  <a:pt x="506975" y="502852"/>
                  <a:pt x="489664" y="522637"/>
                  <a:pt x="472353" y="542421"/>
                </a:cubicBezTo>
                <a:cubicBezTo>
                  <a:pt x="462460" y="553137"/>
                  <a:pt x="452569" y="563854"/>
                  <a:pt x="443500" y="574571"/>
                </a:cubicBezTo>
                <a:cubicBezTo>
                  <a:pt x="441027" y="577869"/>
                  <a:pt x="437730" y="581166"/>
                  <a:pt x="435257" y="584463"/>
                </a:cubicBezTo>
                <a:cubicBezTo>
                  <a:pt x="432783" y="587761"/>
                  <a:pt x="429486" y="591058"/>
                  <a:pt x="427013" y="594355"/>
                </a:cubicBezTo>
                <a:cubicBezTo>
                  <a:pt x="378377" y="649587"/>
                  <a:pt x="333862" y="703994"/>
                  <a:pt x="296766" y="755928"/>
                </a:cubicBezTo>
                <a:lnTo>
                  <a:pt x="613316" y="755928"/>
                </a:lnTo>
                <a:cubicBezTo>
                  <a:pt x="572099" y="701520"/>
                  <a:pt x="520165" y="647938"/>
                  <a:pt x="464109" y="592707"/>
                </a:cubicBezTo>
                <a:cubicBezTo>
                  <a:pt x="474826" y="581165"/>
                  <a:pt x="484718" y="568801"/>
                  <a:pt x="495435" y="557259"/>
                </a:cubicBezTo>
                <a:cubicBezTo>
                  <a:pt x="511922" y="538299"/>
                  <a:pt x="528408" y="519340"/>
                  <a:pt x="544895" y="500379"/>
                </a:cubicBezTo>
                <a:cubicBezTo>
                  <a:pt x="695752" y="646289"/>
                  <a:pt x="826823" y="789726"/>
                  <a:pt x="826822" y="962839"/>
                </a:cubicBezTo>
                <a:cubicBezTo>
                  <a:pt x="826823" y="1153264"/>
                  <a:pt x="708941" y="1288458"/>
                  <a:pt x="573748" y="1403042"/>
                </a:cubicBezTo>
                <a:cubicBezTo>
                  <a:pt x="554787" y="1387380"/>
                  <a:pt x="536651" y="1372542"/>
                  <a:pt x="517692" y="1357703"/>
                </a:cubicBezTo>
                <a:cubicBezTo>
                  <a:pt x="504502" y="1346987"/>
                  <a:pt x="490489" y="1336270"/>
                  <a:pt x="477299" y="1325553"/>
                </a:cubicBezTo>
                <a:cubicBezTo>
                  <a:pt x="525111" y="1285160"/>
                  <a:pt x="570450" y="1242294"/>
                  <a:pt x="606721" y="1196955"/>
                </a:cubicBezTo>
                <a:lnTo>
                  <a:pt x="302536" y="1196955"/>
                </a:lnTo>
                <a:cubicBezTo>
                  <a:pt x="340457" y="1242294"/>
                  <a:pt x="387445" y="1284336"/>
                  <a:pt x="436905" y="1325554"/>
                </a:cubicBezTo>
                <a:cubicBezTo>
                  <a:pt x="440203" y="1328026"/>
                  <a:pt x="443500" y="1331324"/>
                  <a:pt x="446798" y="1333796"/>
                </a:cubicBezTo>
                <a:cubicBezTo>
                  <a:pt x="450095" y="1336271"/>
                  <a:pt x="453392" y="1339567"/>
                  <a:pt x="456690" y="1342040"/>
                </a:cubicBezTo>
                <a:cubicBezTo>
                  <a:pt x="470704" y="1352757"/>
                  <a:pt x="484718" y="1364297"/>
                  <a:pt x="498732" y="1375838"/>
                </a:cubicBezTo>
                <a:cubicBezTo>
                  <a:pt x="516867" y="1390677"/>
                  <a:pt x="535003" y="1404691"/>
                  <a:pt x="553139" y="1419529"/>
                </a:cubicBezTo>
                <a:cubicBezTo>
                  <a:pt x="556436" y="1422002"/>
                  <a:pt x="559733" y="1425299"/>
                  <a:pt x="563031" y="1427773"/>
                </a:cubicBezTo>
                <a:cubicBezTo>
                  <a:pt x="566328" y="1430245"/>
                  <a:pt x="569626" y="1433543"/>
                  <a:pt x="572924" y="1436016"/>
                </a:cubicBezTo>
                <a:cubicBezTo>
                  <a:pt x="670197" y="1517627"/>
                  <a:pt x="759226" y="1606656"/>
                  <a:pt x="796322" y="1723714"/>
                </a:cubicBezTo>
                <a:lnTo>
                  <a:pt x="659479" y="1723714"/>
                </a:lnTo>
                <a:cubicBezTo>
                  <a:pt x="655358" y="1713822"/>
                  <a:pt x="650412" y="1703930"/>
                  <a:pt x="644642" y="1694037"/>
                </a:cubicBezTo>
                <a:lnTo>
                  <a:pt x="235764" y="1694037"/>
                </a:lnTo>
                <a:cubicBezTo>
                  <a:pt x="228345" y="1705579"/>
                  <a:pt x="220926" y="1716295"/>
                  <a:pt x="215155" y="1727836"/>
                </a:cubicBezTo>
                <a:cubicBezTo>
                  <a:pt x="201967" y="1754215"/>
                  <a:pt x="193723" y="1781419"/>
                  <a:pt x="193722" y="1810271"/>
                </a:cubicBezTo>
                <a:cubicBezTo>
                  <a:pt x="193723" y="1816041"/>
                  <a:pt x="194547" y="1822636"/>
                  <a:pt x="194546" y="1828407"/>
                </a:cubicBezTo>
                <a:lnTo>
                  <a:pt x="471528" y="1828406"/>
                </a:lnTo>
                <a:lnTo>
                  <a:pt x="471529" y="1886111"/>
                </a:lnTo>
                <a:lnTo>
                  <a:pt x="201966" y="1886111"/>
                </a:lnTo>
                <a:cubicBezTo>
                  <a:pt x="206912" y="1907544"/>
                  <a:pt x="214331" y="1928977"/>
                  <a:pt x="222574" y="1950411"/>
                </a:cubicBezTo>
                <a:cubicBezTo>
                  <a:pt x="229994" y="1970195"/>
                  <a:pt x="239885" y="1989155"/>
                  <a:pt x="250602" y="2008115"/>
                </a:cubicBezTo>
                <a:cubicBezTo>
                  <a:pt x="253076" y="2011412"/>
                  <a:pt x="255549" y="2015534"/>
                  <a:pt x="258021" y="2019656"/>
                </a:cubicBezTo>
                <a:lnTo>
                  <a:pt x="626506" y="2019656"/>
                </a:lnTo>
                <a:cubicBezTo>
                  <a:pt x="628979" y="2016358"/>
                  <a:pt x="631452" y="2012236"/>
                  <a:pt x="633925" y="2008115"/>
                </a:cubicBezTo>
                <a:cubicBezTo>
                  <a:pt x="638046" y="2000696"/>
                  <a:pt x="642168" y="1994101"/>
                  <a:pt x="646290" y="1986682"/>
                </a:cubicBezTo>
                <a:lnTo>
                  <a:pt x="786429" y="1986682"/>
                </a:lnTo>
                <a:cubicBezTo>
                  <a:pt x="739442" y="2103739"/>
                  <a:pt x="640520" y="2202661"/>
                  <a:pt x="535003" y="2291691"/>
                </a:cubicBezTo>
                <a:cubicBezTo>
                  <a:pt x="531705" y="2294164"/>
                  <a:pt x="528408" y="2297462"/>
                  <a:pt x="525111" y="2299934"/>
                </a:cubicBezTo>
                <a:cubicBezTo>
                  <a:pt x="521813" y="2302408"/>
                  <a:pt x="518516" y="2305705"/>
                  <a:pt x="515219" y="2308178"/>
                </a:cubicBezTo>
                <a:cubicBezTo>
                  <a:pt x="488016" y="2330435"/>
                  <a:pt x="460812" y="2351868"/>
                  <a:pt x="434432" y="2373302"/>
                </a:cubicBezTo>
                <a:cubicBezTo>
                  <a:pt x="428662" y="2377424"/>
                  <a:pt x="423716" y="2381546"/>
                  <a:pt x="418770" y="2385667"/>
                </a:cubicBezTo>
                <a:cubicBezTo>
                  <a:pt x="414648" y="2388140"/>
                  <a:pt x="411351" y="2391437"/>
                  <a:pt x="408053" y="2393910"/>
                </a:cubicBezTo>
                <a:cubicBezTo>
                  <a:pt x="404756" y="2397208"/>
                  <a:pt x="401458" y="2399681"/>
                  <a:pt x="397337" y="2401329"/>
                </a:cubicBezTo>
                <a:cubicBezTo>
                  <a:pt x="341281" y="2447493"/>
                  <a:pt x="287698" y="2492008"/>
                  <a:pt x="243183" y="2537347"/>
                </a:cubicBezTo>
                <a:lnTo>
                  <a:pt x="571274" y="2537346"/>
                </a:lnTo>
                <a:cubicBezTo>
                  <a:pt x="532529" y="2492832"/>
                  <a:pt x="486367" y="2448317"/>
                  <a:pt x="438554" y="2402978"/>
                </a:cubicBezTo>
                <a:cubicBezTo>
                  <a:pt x="443500" y="2399681"/>
                  <a:pt x="448446" y="2395559"/>
                  <a:pt x="453392" y="2391437"/>
                </a:cubicBezTo>
                <a:cubicBezTo>
                  <a:pt x="479772" y="2370004"/>
                  <a:pt x="506975" y="2347747"/>
                  <a:pt x="534179" y="2325489"/>
                </a:cubicBezTo>
                <a:cubicBezTo>
                  <a:pt x="680913" y="2465629"/>
                  <a:pt x="815282" y="2599173"/>
                  <a:pt x="815282" y="2764044"/>
                </a:cubicBezTo>
                <a:cubicBezTo>
                  <a:pt x="815282" y="2930562"/>
                  <a:pt x="682561" y="3070702"/>
                  <a:pt x="531706" y="3202597"/>
                </a:cubicBezTo>
                <a:cubicBezTo>
                  <a:pt x="520165" y="3192705"/>
                  <a:pt x="508624" y="3183637"/>
                  <a:pt x="497083" y="3173745"/>
                </a:cubicBezTo>
                <a:cubicBezTo>
                  <a:pt x="477299" y="3157258"/>
                  <a:pt x="456690" y="3140771"/>
                  <a:pt x="436906" y="3124284"/>
                </a:cubicBezTo>
                <a:cubicBezTo>
                  <a:pt x="482245" y="3084715"/>
                  <a:pt x="525111" y="3044322"/>
                  <a:pt x="563031" y="3003929"/>
                </a:cubicBezTo>
                <a:lnTo>
                  <a:pt x="264616" y="3003929"/>
                </a:lnTo>
                <a:cubicBezTo>
                  <a:pt x="304185" y="3044322"/>
                  <a:pt x="349524" y="3084715"/>
                  <a:pt x="396512" y="3124284"/>
                </a:cubicBezTo>
                <a:cubicBezTo>
                  <a:pt x="399810" y="3126757"/>
                  <a:pt x="403107" y="3130055"/>
                  <a:pt x="406404" y="3132528"/>
                </a:cubicBezTo>
                <a:cubicBezTo>
                  <a:pt x="409702" y="3135000"/>
                  <a:pt x="412999" y="3138298"/>
                  <a:pt x="416297" y="3140771"/>
                </a:cubicBezTo>
                <a:cubicBezTo>
                  <a:pt x="436081" y="3158082"/>
                  <a:pt x="456690" y="3175393"/>
                  <a:pt x="477298" y="3191881"/>
                </a:cubicBezTo>
                <a:cubicBezTo>
                  <a:pt x="488840" y="3200949"/>
                  <a:pt x="499556" y="3210841"/>
                  <a:pt x="511097" y="3219909"/>
                </a:cubicBezTo>
                <a:cubicBezTo>
                  <a:pt x="514394" y="3222382"/>
                  <a:pt x="517691" y="3225679"/>
                  <a:pt x="520989" y="3228152"/>
                </a:cubicBezTo>
                <a:cubicBezTo>
                  <a:pt x="524287" y="3230626"/>
                  <a:pt x="527584" y="3233922"/>
                  <a:pt x="530881" y="3236396"/>
                </a:cubicBezTo>
                <a:cubicBezTo>
                  <a:pt x="571068" y="3269989"/>
                  <a:pt x="610585" y="3303890"/>
                  <a:pt x="647256" y="3338345"/>
                </a:cubicBezTo>
                <a:lnTo>
                  <a:pt x="655663" y="3347259"/>
                </a:lnTo>
                <a:lnTo>
                  <a:pt x="568132" y="3434790"/>
                </a:lnTo>
                <a:lnTo>
                  <a:pt x="539395" y="3405697"/>
                </a:lnTo>
                <a:cubicBezTo>
                  <a:pt x="506820" y="3375866"/>
                  <a:pt x="471734" y="3346034"/>
                  <a:pt x="436081" y="3316357"/>
                </a:cubicBezTo>
                <a:cubicBezTo>
                  <a:pt x="432784" y="3313884"/>
                  <a:pt x="429487" y="3310587"/>
                  <a:pt x="426189" y="3308114"/>
                </a:cubicBezTo>
                <a:cubicBezTo>
                  <a:pt x="422891" y="3305641"/>
                  <a:pt x="419594" y="3302344"/>
                  <a:pt x="416297" y="3299871"/>
                </a:cubicBezTo>
                <a:cubicBezTo>
                  <a:pt x="407229" y="3292451"/>
                  <a:pt x="398161" y="3285032"/>
                  <a:pt x="389093" y="3277613"/>
                </a:cubicBezTo>
                <a:cubicBezTo>
                  <a:pt x="366836" y="3259478"/>
                  <a:pt x="343753" y="3240518"/>
                  <a:pt x="321497" y="3221557"/>
                </a:cubicBezTo>
                <a:cubicBezTo>
                  <a:pt x="318199" y="3219084"/>
                  <a:pt x="314902" y="3215787"/>
                  <a:pt x="311604" y="3213314"/>
                </a:cubicBezTo>
                <a:cubicBezTo>
                  <a:pt x="308307" y="3210841"/>
                  <a:pt x="305009" y="3207543"/>
                  <a:pt x="301712" y="3205071"/>
                </a:cubicBezTo>
                <a:cubicBezTo>
                  <a:pt x="141788" y="3069053"/>
                  <a:pt x="0" y="2926440"/>
                  <a:pt x="0" y="2756624"/>
                </a:cubicBezTo>
                <a:cubicBezTo>
                  <a:pt x="1" y="2580213"/>
                  <a:pt x="151681" y="2445020"/>
                  <a:pt x="311604" y="2314772"/>
                </a:cubicBezTo>
                <a:cubicBezTo>
                  <a:pt x="314902" y="2312300"/>
                  <a:pt x="318199" y="2309002"/>
                  <a:pt x="321496" y="2306529"/>
                </a:cubicBezTo>
                <a:cubicBezTo>
                  <a:pt x="324794" y="2304056"/>
                  <a:pt x="328091" y="2300759"/>
                  <a:pt x="331389" y="2298285"/>
                </a:cubicBezTo>
                <a:cubicBezTo>
                  <a:pt x="337159" y="2293340"/>
                  <a:pt x="342930" y="2289218"/>
                  <a:pt x="348700" y="2284272"/>
                </a:cubicBezTo>
                <a:cubicBezTo>
                  <a:pt x="375079" y="2263663"/>
                  <a:pt x="402282" y="2242230"/>
                  <a:pt x="427838" y="2220797"/>
                </a:cubicBezTo>
                <a:cubicBezTo>
                  <a:pt x="431135" y="2218324"/>
                  <a:pt x="434432" y="2215027"/>
                  <a:pt x="437730" y="2212553"/>
                </a:cubicBezTo>
                <a:cubicBezTo>
                  <a:pt x="441027" y="2210081"/>
                  <a:pt x="444325" y="2206783"/>
                  <a:pt x="447622" y="2204310"/>
                </a:cubicBezTo>
                <a:cubicBezTo>
                  <a:pt x="497083" y="2162268"/>
                  <a:pt x="544071" y="2119402"/>
                  <a:pt x="582815" y="2074887"/>
                </a:cubicBezTo>
                <a:lnTo>
                  <a:pt x="297591" y="2074887"/>
                </a:lnTo>
                <a:cubicBezTo>
                  <a:pt x="329740" y="2118578"/>
                  <a:pt x="368485" y="2161444"/>
                  <a:pt x="408878" y="2202661"/>
                </a:cubicBezTo>
                <a:cubicBezTo>
                  <a:pt x="382499" y="2224094"/>
                  <a:pt x="356119" y="2244703"/>
                  <a:pt x="329740" y="2266136"/>
                </a:cubicBezTo>
                <a:cubicBezTo>
                  <a:pt x="323970" y="2271082"/>
                  <a:pt x="318199" y="2275204"/>
                  <a:pt x="312429" y="2280150"/>
                </a:cubicBezTo>
                <a:cubicBezTo>
                  <a:pt x="181357" y="2146606"/>
                  <a:pt x="64300" y="1994925"/>
                  <a:pt x="64300" y="1806974"/>
                </a:cubicBezTo>
                <a:cubicBezTo>
                  <a:pt x="64300" y="1651996"/>
                  <a:pt x="192898" y="1543181"/>
                  <a:pt x="337159" y="1431070"/>
                </a:cubicBezTo>
                <a:cubicBezTo>
                  <a:pt x="356119" y="1446733"/>
                  <a:pt x="375079" y="1462395"/>
                  <a:pt x="394039" y="1477234"/>
                </a:cubicBezTo>
                <a:cubicBezTo>
                  <a:pt x="408053" y="1487950"/>
                  <a:pt x="421243" y="1498667"/>
                  <a:pt x="434432" y="1509383"/>
                </a:cubicBezTo>
                <a:cubicBezTo>
                  <a:pt x="379201" y="1552250"/>
                  <a:pt x="328091" y="1592642"/>
                  <a:pt x="286874" y="1633036"/>
                </a:cubicBezTo>
                <a:lnTo>
                  <a:pt x="605897" y="1633036"/>
                </a:lnTo>
                <a:cubicBezTo>
                  <a:pt x="570450" y="1590994"/>
                  <a:pt x="525935" y="1550601"/>
                  <a:pt x="477298" y="1510208"/>
                </a:cubicBezTo>
                <a:cubicBezTo>
                  <a:pt x="474001" y="1507734"/>
                  <a:pt x="470704" y="1504437"/>
                  <a:pt x="467407" y="1501964"/>
                </a:cubicBezTo>
                <a:cubicBezTo>
                  <a:pt x="463285" y="1499491"/>
                  <a:pt x="459987" y="1496194"/>
                  <a:pt x="456690" y="1493721"/>
                </a:cubicBezTo>
                <a:cubicBezTo>
                  <a:pt x="442676" y="1482179"/>
                  <a:pt x="428662" y="1470639"/>
                  <a:pt x="413824" y="1459098"/>
                </a:cubicBezTo>
                <a:cubicBezTo>
                  <a:pt x="395688" y="1445084"/>
                  <a:pt x="377552" y="1430246"/>
                  <a:pt x="359417" y="1415408"/>
                </a:cubicBezTo>
                <a:cubicBezTo>
                  <a:pt x="356119" y="1412935"/>
                  <a:pt x="352822" y="1409637"/>
                  <a:pt x="349525" y="1407164"/>
                </a:cubicBezTo>
                <a:cubicBezTo>
                  <a:pt x="346228" y="1404691"/>
                  <a:pt x="342930" y="1401393"/>
                  <a:pt x="339632" y="1398920"/>
                </a:cubicBezTo>
                <a:cubicBezTo>
                  <a:pt x="207736" y="1288458"/>
                  <a:pt x="82435" y="1157386"/>
                  <a:pt x="82435" y="959542"/>
                </a:cubicBezTo>
                <a:cubicBezTo>
                  <a:pt x="82435" y="810335"/>
                  <a:pt x="203614" y="661952"/>
                  <a:pt x="339633" y="505326"/>
                </a:cubicBezTo>
                <a:cubicBezTo>
                  <a:pt x="342105" y="502028"/>
                  <a:pt x="344578" y="498731"/>
                  <a:pt x="347877" y="495433"/>
                </a:cubicBezTo>
                <a:cubicBezTo>
                  <a:pt x="350349" y="492136"/>
                  <a:pt x="352822" y="488839"/>
                  <a:pt x="356119" y="485541"/>
                </a:cubicBezTo>
                <a:cubicBezTo>
                  <a:pt x="361890" y="479771"/>
                  <a:pt x="366836" y="474000"/>
                  <a:pt x="372606" y="467406"/>
                </a:cubicBezTo>
                <a:cubicBezTo>
                  <a:pt x="394039" y="443499"/>
                  <a:pt x="415472" y="418768"/>
                  <a:pt x="436905" y="394038"/>
                </a:cubicBezTo>
                <a:cubicBezTo>
                  <a:pt x="439379" y="390741"/>
                  <a:pt x="442676" y="387443"/>
                  <a:pt x="445149" y="384146"/>
                </a:cubicBezTo>
                <a:cubicBezTo>
                  <a:pt x="447622" y="380849"/>
                  <a:pt x="450920" y="377551"/>
                  <a:pt x="453392" y="374254"/>
                </a:cubicBezTo>
                <a:close/>
                <a:moveTo>
                  <a:pt x="74191" y="0"/>
                </a:moveTo>
                <a:lnTo>
                  <a:pt x="217628" y="0"/>
                </a:lnTo>
                <a:cubicBezTo>
                  <a:pt x="211033" y="62650"/>
                  <a:pt x="217628" y="125300"/>
                  <a:pt x="244008" y="185478"/>
                </a:cubicBezTo>
                <a:cubicBezTo>
                  <a:pt x="276157" y="258846"/>
                  <a:pt x="352821" y="314077"/>
                  <a:pt x="416297" y="375903"/>
                </a:cubicBezTo>
                <a:cubicBezTo>
                  <a:pt x="394038" y="401458"/>
                  <a:pt x="371781" y="427013"/>
                  <a:pt x="349524" y="452567"/>
                </a:cubicBezTo>
                <a:cubicBezTo>
                  <a:pt x="345402" y="457514"/>
                  <a:pt x="340456" y="463284"/>
                  <a:pt x="336334" y="468230"/>
                </a:cubicBezTo>
                <a:cubicBezTo>
                  <a:pt x="264616" y="398985"/>
                  <a:pt x="182181" y="333037"/>
                  <a:pt x="136842" y="248953"/>
                </a:cubicBezTo>
                <a:cubicBezTo>
                  <a:pt x="90678" y="163221"/>
                  <a:pt x="73367" y="79138"/>
                  <a:pt x="74191" y="0"/>
                </a:cubicBezTo>
                <a:close/>
              </a:path>
            </a:pathLst>
          </a:custGeom>
          <a:solidFill>
            <a:schemeClr val="accent3">
              <a:alpha val="24000"/>
            </a:schemeClr>
          </a:solidFill>
          <a:ln w="15387" cap="flat">
            <a:noFill/>
            <a:prstDash val="solid"/>
            <a:miter/>
          </a:ln>
        </p:spPr>
        <p:txBody>
          <a:bodyPr wrap="square" rtlCol="0" anchor="ctr">
            <a:noAutofit/>
          </a:bodyPr>
          <a:lstStyle/>
          <a:p>
            <a:endParaRPr lang="en-US"/>
          </a:p>
        </p:txBody>
      </p:sp>
      <p:sp>
        <p:nvSpPr>
          <p:cNvPr id="39" name="Freeform: Shape 38">
            <a:extLst>
              <a:ext uri="{FF2B5EF4-FFF2-40B4-BE49-F238E27FC236}">
                <a16:creationId xmlns:a16="http://schemas.microsoft.com/office/drawing/2014/main" id="{A5ADFF98-A988-4C56-849B-E56B01758860}"/>
              </a:ext>
            </a:extLst>
          </p:cNvPr>
          <p:cNvSpPr/>
          <p:nvPr userDrawn="1"/>
        </p:nvSpPr>
        <p:spPr>
          <a:xfrm rot="2700000">
            <a:off x="1031037" y="-1094186"/>
            <a:ext cx="1169612" cy="5100012"/>
          </a:xfrm>
          <a:custGeom>
            <a:avLst/>
            <a:gdLst>
              <a:gd name="connsiteX0" fmla="*/ 324707 w 1169612"/>
              <a:gd name="connsiteY0" fmla="*/ 4587477 h 5100012"/>
              <a:gd name="connsiteX1" fmla="*/ 420418 w 1169612"/>
              <a:gd name="connsiteY1" fmla="*/ 4502032 h 5100012"/>
              <a:gd name="connsiteX2" fmla="*/ 516645 w 1169612"/>
              <a:gd name="connsiteY2" fmla="*/ 4581075 h 5100012"/>
              <a:gd name="connsiteX3" fmla="*/ 552157 w 1169612"/>
              <a:gd name="connsiteY3" fmla="*/ 4610860 h 5100012"/>
              <a:gd name="connsiteX4" fmla="*/ 444014 w 1169612"/>
              <a:gd name="connsiteY4" fmla="*/ 4706784 h 5100012"/>
              <a:gd name="connsiteX5" fmla="*/ 187871 w 1169612"/>
              <a:gd name="connsiteY5" fmla="*/ 3893742 h 5100012"/>
              <a:gd name="connsiteX6" fmla="*/ 224529 w 1169612"/>
              <a:gd name="connsiteY6" fmla="*/ 3989969 h 5100012"/>
              <a:gd name="connsiteX7" fmla="*/ 276079 w 1169612"/>
              <a:gd name="connsiteY7" fmla="*/ 4070158 h 5100012"/>
              <a:gd name="connsiteX8" fmla="*/ 292116 w 1169612"/>
              <a:gd name="connsiteY8" fmla="*/ 4090778 h 5100012"/>
              <a:gd name="connsiteX9" fmla="*/ 853439 w 1169612"/>
              <a:gd name="connsiteY9" fmla="*/ 4090778 h 5100012"/>
              <a:gd name="connsiteX10" fmla="*/ 868331 w 1169612"/>
              <a:gd name="connsiteY10" fmla="*/ 4070158 h 5100012"/>
              <a:gd name="connsiteX11" fmla="*/ 916444 w 1169612"/>
              <a:gd name="connsiteY11" fmla="*/ 3989969 h 5100012"/>
              <a:gd name="connsiteX12" fmla="*/ 949666 w 1169612"/>
              <a:gd name="connsiteY12" fmla="*/ 3893742 h 5100012"/>
              <a:gd name="connsiteX13" fmla="*/ 264623 w 1169612"/>
              <a:gd name="connsiteY13" fmla="*/ 3611936 h 5100012"/>
              <a:gd name="connsiteX14" fmla="*/ 221092 w 1169612"/>
              <a:gd name="connsiteY14" fmla="*/ 3679523 h 5100012"/>
              <a:gd name="connsiteX15" fmla="*/ 182143 w 1169612"/>
              <a:gd name="connsiteY15" fmla="*/ 3794079 h 5100012"/>
              <a:gd name="connsiteX16" fmla="*/ 180998 w 1169612"/>
              <a:gd name="connsiteY16" fmla="*/ 3807826 h 5100012"/>
              <a:gd name="connsiteX17" fmla="*/ 950811 w 1169612"/>
              <a:gd name="connsiteY17" fmla="*/ 3807826 h 5100012"/>
              <a:gd name="connsiteX18" fmla="*/ 948519 w 1169612"/>
              <a:gd name="connsiteY18" fmla="*/ 3794079 h 5100012"/>
              <a:gd name="connsiteX19" fmla="*/ 904989 w 1169612"/>
              <a:gd name="connsiteY19" fmla="*/ 3679523 h 5100012"/>
              <a:gd name="connsiteX20" fmla="*/ 861458 w 1169612"/>
              <a:gd name="connsiteY20" fmla="*/ 3611936 h 5100012"/>
              <a:gd name="connsiteX21" fmla="*/ 295554 w 1169612"/>
              <a:gd name="connsiteY21" fmla="*/ 1395287 h 5100012"/>
              <a:gd name="connsiteX22" fmla="*/ 320755 w 1169612"/>
              <a:gd name="connsiteY22" fmla="*/ 1498387 h 5100012"/>
              <a:gd name="connsiteX23" fmla="*/ 359704 w 1169612"/>
              <a:gd name="connsiteY23" fmla="*/ 1578575 h 5100012"/>
              <a:gd name="connsiteX24" fmla="*/ 361995 w 1169612"/>
              <a:gd name="connsiteY24" fmla="*/ 1580867 h 5100012"/>
              <a:gd name="connsiteX25" fmla="*/ 898115 w 1169612"/>
              <a:gd name="connsiteY25" fmla="*/ 1580867 h 5100012"/>
              <a:gd name="connsiteX26" fmla="*/ 899261 w 1169612"/>
              <a:gd name="connsiteY26" fmla="*/ 1578575 h 5100012"/>
              <a:gd name="connsiteX27" fmla="*/ 938210 w 1169612"/>
              <a:gd name="connsiteY27" fmla="*/ 1498387 h 5100012"/>
              <a:gd name="connsiteX28" fmla="*/ 964558 w 1169612"/>
              <a:gd name="connsiteY28" fmla="*/ 1395287 h 5100012"/>
              <a:gd name="connsiteX29" fmla="*/ 360850 w 1169612"/>
              <a:gd name="connsiteY29" fmla="*/ 1127227 h 5100012"/>
              <a:gd name="connsiteX30" fmla="*/ 334502 w 1169612"/>
              <a:gd name="connsiteY30" fmla="*/ 1176486 h 5100012"/>
              <a:gd name="connsiteX31" fmla="*/ 295554 w 1169612"/>
              <a:gd name="connsiteY31" fmla="*/ 1291041 h 5100012"/>
              <a:gd name="connsiteX32" fmla="*/ 292116 w 1169612"/>
              <a:gd name="connsiteY32" fmla="*/ 1313952 h 5100012"/>
              <a:gd name="connsiteX33" fmla="*/ 967994 w 1169612"/>
              <a:gd name="connsiteY33" fmla="*/ 1313952 h 5100012"/>
              <a:gd name="connsiteX34" fmla="*/ 965703 w 1169612"/>
              <a:gd name="connsiteY34" fmla="*/ 1291041 h 5100012"/>
              <a:gd name="connsiteX35" fmla="*/ 930191 w 1169612"/>
              <a:gd name="connsiteY35" fmla="*/ 1176486 h 5100012"/>
              <a:gd name="connsiteX36" fmla="*/ 904989 w 1169612"/>
              <a:gd name="connsiteY36" fmla="*/ 1127227 h 5100012"/>
              <a:gd name="connsiteX37" fmla="*/ 842523 w 1169612"/>
              <a:gd name="connsiteY37" fmla="*/ 233449 h 5100012"/>
              <a:gd name="connsiteX38" fmla="*/ 1075972 w 1169612"/>
              <a:gd name="connsiteY38" fmla="*/ 0 h 5100012"/>
              <a:gd name="connsiteX39" fmla="*/ 1087132 w 1169612"/>
              <a:gd name="connsiteY39" fmla="*/ 0 h 5100012"/>
              <a:gd name="connsiteX40" fmla="*/ 981741 w 1169612"/>
              <a:gd name="connsiteY40" fmla="*/ 347104 h 5100012"/>
              <a:gd name="connsiteX41" fmla="*/ 751484 w 1169612"/>
              <a:gd name="connsiteY41" fmla="*/ 643802 h 5100012"/>
              <a:gd name="connsiteX42" fmla="*/ 740028 w 1169612"/>
              <a:gd name="connsiteY42" fmla="*/ 657549 h 5100012"/>
              <a:gd name="connsiteX43" fmla="*/ 728573 w 1169612"/>
              <a:gd name="connsiteY43" fmla="*/ 671296 h 5100012"/>
              <a:gd name="connsiteX44" fmla="*/ 656403 w 1169612"/>
              <a:gd name="connsiteY44" fmla="*/ 753775 h 5100012"/>
              <a:gd name="connsiteX45" fmla="*/ 616308 w 1169612"/>
              <a:gd name="connsiteY45" fmla="*/ 798452 h 5100012"/>
              <a:gd name="connsiteX46" fmla="*/ 604853 w 1169612"/>
              <a:gd name="connsiteY46" fmla="*/ 812199 h 5100012"/>
              <a:gd name="connsiteX47" fmla="*/ 593398 w 1169612"/>
              <a:gd name="connsiteY47" fmla="*/ 825946 h 5100012"/>
              <a:gd name="connsiteX48" fmla="*/ 412400 w 1169612"/>
              <a:gd name="connsiteY48" fmla="*/ 1050475 h 5100012"/>
              <a:gd name="connsiteX49" fmla="*/ 852293 w 1169612"/>
              <a:gd name="connsiteY49" fmla="*/ 1050475 h 5100012"/>
              <a:gd name="connsiteX50" fmla="*/ 644947 w 1169612"/>
              <a:gd name="connsiteY50" fmla="*/ 823655 h 5100012"/>
              <a:gd name="connsiteX51" fmla="*/ 688479 w 1169612"/>
              <a:gd name="connsiteY51" fmla="*/ 774396 h 5100012"/>
              <a:gd name="connsiteX52" fmla="*/ 757212 w 1169612"/>
              <a:gd name="connsiteY52" fmla="*/ 695352 h 5100012"/>
              <a:gd name="connsiteX53" fmla="*/ 1148992 w 1169612"/>
              <a:gd name="connsiteY53" fmla="*/ 1338008 h 5100012"/>
              <a:gd name="connsiteX54" fmla="*/ 797306 w 1169612"/>
              <a:gd name="connsiteY54" fmla="*/ 1949735 h 5100012"/>
              <a:gd name="connsiteX55" fmla="*/ 719408 w 1169612"/>
              <a:gd name="connsiteY55" fmla="*/ 1886730 h 5100012"/>
              <a:gd name="connsiteX56" fmla="*/ 663276 w 1169612"/>
              <a:gd name="connsiteY56" fmla="*/ 1842053 h 5100012"/>
              <a:gd name="connsiteX57" fmla="*/ 843128 w 1169612"/>
              <a:gd name="connsiteY57" fmla="*/ 1663347 h 5100012"/>
              <a:gd name="connsiteX58" fmla="*/ 420419 w 1169612"/>
              <a:gd name="connsiteY58" fmla="*/ 1663347 h 5100012"/>
              <a:gd name="connsiteX59" fmla="*/ 607144 w 1169612"/>
              <a:gd name="connsiteY59" fmla="*/ 1842053 h 5100012"/>
              <a:gd name="connsiteX60" fmla="*/ 620891 w 1169612"/>
              <a:gd name="connsiteY60" fmla="*/ 1853508 h 5100012"/>
              <a:gd name="connsiteX61" fmla="*/ 634638 w 1169612"/>
              <a:gd name="connsiteY61" fmla="*/ 1864964 h 5100012"/>
              <a:gd name="connsiteX62" fmla="*/ 693061 w 1169612"/>
              <a:gd name="connsiteY62" fmla="*/ 1911932 h 5100012"/>
              <a:gd name="connsiteX63" fmla="*/ 768667 w 1169612"/>
              <a:gd name="connsiteY63" fmla="*/ 1972646 h 5100012"/>
              <a:gd name="connsiteX64" fmla="*/ 782414 w 1169612"/>
              <a:gd name="connsiteY64" fmla="*/ 1984102 h 5100012"/>
              <a:gd name="connsiteX65" fmla="*/ 796161 w 1169612"/>
              <a:gd name="connsiteY65" fmla="*/ 1995558 h 5100012"/>
              <a:gd name="connsiteX66" fmla="*/ 1106606 w 1169612"/>
              <a:gd name="connsiteY66" fmla="*/ 2395356 h 5100012"/>
              <a:gd name="connsiteX67" fmla="*/ 916444 w 1169612"/>
              <a:gd name="connsiteY67" fmla="*/ 2395356 h 5100012"/>
              <a:gd name="connsiteX68" fmla="*/ 895824 w 1169612"/>
              <a:gd name="connsiteY68" fmla="*/ 2354116 h 5100012"/>
              <a:gd name="connsiteX69" fmla="*/ 327629 w 1169612"/>
              <a:gd name="connsiteY69" fmla="*/ 2354116 h 5100012"/>
              <a:gd name="connsiteX70" fmla="*/ 298990 w 1169612"/>
              <a:gd name="connsiteY70" fmla="*/ 2401084 h 5100012"/>
              <a:gd name="connsiteX71" fmla="*/ 269206 w 1169612"/>
              <a:gd name="connsiteY71" fmla="*/ 2515639 h 5100012"/>
              <a:gd name="connsiteX72" fmla="*/ 270351 w 1169612"/>
              <a:gd name="connsiteY72" fmla="*/ 2540842 h 5100012"/>
              <a:gd name="connsiteX73" fmla="*/ 655258 w 1169612"/>
              <a:gd name="connsiteY73" fmla="*/ 2540842 h 5100012"/>
              <a:gd name="connsiteX74" fmla="*/ 655258 w 1169612"/>
              <a:gd name="connsiteY74" fmla="*/ 2621031 h 5100012"/>
              <a:gd name="connsiteX75" fmla="*/ 280661 w 1169612"/>
              <a:gd name="connsiteY75" fmla="*/ 2621031 h 5100012"/>
              <a:gd name="connsiteX76" fmla="*/ 309300 w 1169612"/>
              <a:gd name="connsiteY76" fmla="*/ 2710384 h 5100012"/>
              <a:gd name="connsiteX77" fmla="*/ 348249 w 1169612"/>
              <a:gd name="connsiteY77" fmla="*/ 2790573 h 5100012"/>
              <a:gd name="connsiteX78" fmla="*/ 358559 w 1169612"/>
              <a:gd name="connsiteY78" fmla="*/ 2806611 h 5100012"/>
              <a:gd name="connsiteX79" fmla="*/ 870622 w 1169612"/>
              <a:gd name="connsiteY79" fmla="*/ 2806611 h 5100012"/>
              <a:gd name="connsiteX80" fmla="*/ 880932 w 1169612"/>
              <a:gd name="connsiteY80" fmla="*/ 2790573 h 5100012"/>
              <a:gd name="connsiteX81" fmla="*/ 898115 w 1169612"/>
              <a:gd name="connsiteY81" fmla="*/ 2760788 h 5100012"/>
              <a:gd name="connsiteX82" fmla="*/ 1092859 w 1169612"/>
              <a:gd name="connsiteY82" fmla="*/ 2760788 h 5100012"/>
              <a:gd name="connsiteX83" fmla="*/ 743466 w 1169612"/>
              <a:gd name="connsiteY83" fmla="*/ 3184644 h 5100012"/>
              <a:gd name="connsiteX84" fmla="*/ 729719 w 1169612"/>
              <a:gd name="connsiteY84" fmla="*/ 3196099 h 5100012"/>
              <a:gd name="connsiteX85" fmla="*/ 715972 w 1169612"/>
              <a:gd name="connsiteY85" fmla="*/ 3207555 h 5100012"/>
              <a:gd name="connsiteX86" fmla="*/ 603708 w 1169612"/>
              <a:gd name="connsiteY86" fmla="*/ 3298054 h 5100012"/>
              <a:gd name="connsiteX87" fmla="*/ 581942 w 1169612"/>
              <a:gd name="connsiteY87" fmla="*/ 3315237 h 5100012"/>
              <a:gd name="connsiteX88" fmla="*/ 567050 w 1169612"/>
              <a:gd name="connsiteY88" fmla="*/ 3326692 h 5100012"/>
              <a:gd name="connsiteX89" fmla="*/ 552158 w 1169612"/>
              <a:gd name="connsiteY89" fmla="*/ 3337003 h 5100012"/>
              <a:gd name="connsiteX90" fmla="*/ 337939 w 1169612"/>
              <a:gd name="connsiteY90" fmla="*/ 3526019 h 5100012"/>
              <a:gd name="connsiteX91" fmla="*/ 793870 w 1169612"/>
              <a:gd name="connsiteY91" fmla="*/ 3526019 h 5100012"/>
              <a:gd name="connsiteX92" fmla="*/ 609435 w 1169612"/>
              <a:gd name="connsiteY92" fmla="*/ 3339294 h 5100012"/>
              <a:gd name="connsiteX93" fmla="*/ 630055 w 1169612"/>
              <a:gd name="connsiteY93" fmla="*/ 3323256 h 5100012"/>
              <a:gd name="connsiteX94" fmla="*/ 742320 w 1169612"/>
              <a:gd name="connsiteY94" fmla="*/ 3231611 h 5100012"/>
              <a:gd name="connsiteX95" fmla="*/ 1132954 w 1169612"/>
              <a:gd name="connsiteY95" fmla="*/ 3841047 h 5100012"/>
              <a:gd name="connsiteX96" fmla="*/ 738883 w 1169612"/>
              <a:gd name="connsiteY96" fmla="*/ 4450482 h 5100012"/>
              <a:gd name="connsiteX97" fmla="*/ 690770 w 1169612"/>
              <a:gd name="connsiteY97" fmla="*/ 4410387 h 5100012"/>
              <a:gd name="connsiteX98" fmla="*/ 607144 w 1169612"/>
              <a:gd name="connsiteY98" fmla="*/ 4341654 h 5100012"/>
              <a:gd name="connsiteX99" fmla="*/ 782414 w 1169612"/>
              <a:gd name="connsiteY99" fmla="*/ 4174403 h 5100012"/>
              <a:gd name="connsiteX100" fmla="*/ 367723 w 1169612"/>
              <a:gd name="connsiteY100" fmla="*/ 4174403 h 5100012"/>
              <a:gd name="connsiteX101" fmla="*/ 551012 w 1169612"/>
              <a:gd name="connsiteY101" fmla="*/ 4341654 h 5100012"/>
              <a:gd name="connsiteX102" fmla="*/ 564759 w 1169612"/>
              <a:gd name="connsiteY102" fmla="*/ 4353110 h 5100012"/>
              <a:gd name="connsiteX103" fmla="*/ 578506 w 1169612"/>
              <a:gd name="connsiteY103" fmla="*/ 4364566 h 5100012"/>
              <a:gd name="connsiteX104" fmla="*/ 663276 w 1169612"/>
              <a:gd name="connsiteY104" fmla="*/ 4435590 h 5100012"/>
              <a:gd name="connsiteX105" fmla="*/ 710244 w 1169612"/>
              <a:gd name="connsiteY105" fmla="*/ 4474539 h 5100012"/>
              <a:gd name="connsiteX106" fmla="*/ 723991 w 1169612"/>
              <a:gd name="connsiteY106" fmla="*/ 4485994 h 5100012"/>
              <a:gd name="connsiteX107" fmla="*/ 737738 w 1169612"/>
              <a:gd name="connsiteY107" fmla="*/ 4497450 h 5100012"/>
              <a:gd name="connsiteX108" fmla="*/ 1169612 w 1169612"/>
              <a:gd name="connsiteY108" fmla="*/ 5100012 h 5100012"/>
              <a:gd name="connsiteX109" fmla="*/ 989759 w 1169612"/>
              <a:gd name="connsiteY109" fmla="*/ 5100012 h 5100012"/>
              <a:gd name="connsiteX110" fmla="*/ 605999 w 1169612"/>
              <a:gd name="connsiteY110" fmla="*/ 4608568 h 5100012"/>
              <a:gd name="connsiteX111" fmla="*/ 592252 w 1169612"/>
              <a:gd name="connsiteY111" fmla="*/ 4597113 h 5100012"/>
              <a:gd name="connsiteX112" fmla="*/ 578506 w 1169612"/>
              <a:gd name="connsiteY112" fmla="*/ 4585658 h 5100012"/>
              <a:gd name="connsiteX113" fmla="*/ 540702 w 1169612"/>
              <a:gd name="connsiteY113" fmla="*/ 4554727 h 5100012"/>
              <a:gd name="connsiteX114" fmla="*/ 446767 w 1169612"/>
              <a:gd name="connsiteY114" fmla="*/ 4476830 h 5100012"/>
              <a:gd name="connsiteX115" fmla="*/ 433020 w 1169612"/>
              <a:gd name="connsiteY115" fmla="*/ 4465374 h 5100012"/>
              <a:gd name="connsiteX116" fmla="*/ 419274 w 1169612"/>
              <a:gd name="connsiteY116" fmla="*/ 4453919 h 5100012"/>
              <a:gd name="connsiteX117" fmla="*/ 0 w 1169612"/>
              <a:gd name="connsiteY117" fmla="*/ 3830736 h 5100012"/>
              <a:gd name="connsiteX118" fmla="*/ 433020 w 1169612"/>
              <a:gd name="connsiteY118" fmla="*/ 3216719 h 5100012"/>
              <a:gd name="connsiteX119" fmla="*/ 446767 w 1169612"/>
              <a:gd name="connsiteY119" fmla="*/ 3205264 h 5100012"/>
              <a:gd name="connsiteX120" fmla="*/ 460513 w 1169612"/>
              <a:gd name="connsiteY120" fmla="*/ 3193808 h 5100012"/>
              <a:gd name="connsiteX121" fmla="*/ 484570 w 1169612"/>
              <a:gd name="connsiteY121" fmla="*/ 3174334 h 5100012"/>
              <a:gd name="connsiteX122" fmla="*/ 594543 w 1169612"/>
              <a:gd name="connsiteY122" fmla="*/ 3086126 h 5100012"/>
              <a:gd name="connsiteX123" fmla="*/ 608290 w 1169612"/>
              <a:gd name="connsiteY123" fmla="*/ 3074670 h 5100012"/>
              <a:gd name="connsiteX124" fmla="*/ 622036 w 1169612"/>
              <a:gd name="connsiteY124" fmla="*/ 3063215 h 5100012"/>
              <a:gd name="connsiteX125" fmla="*/ 809907 w 1169612"/>
              <a:gd name="connsiteY125" fmla="*/ 2883363 h 5100012"/>
              <a:gd name="connsiteX126" fmla="*/ 413546 w 1169612"/>
              <a:gd name="connsiteY126" fmla="*/ 2883363 h 5100012"/>
              <a:gd name="connsiteX127" fmla="*/ 568195 w 1169612"/>
              <a:gd name="connsiteY127" fmla="*/ 3060924 h 5100012"/>
              <a:gd name="connsiteX128" fmla="*/ 458222 w 1169612"/>
              <a:gd name="connsiteY128" fmla="*/ 3149131 h 5100012"/>
              <a:gd name="connsiteX129" fmla="*/ 434166 w 1169612"/>
              <a:gd name="connsiteY129" fmla="*/ 3168606 h 5100012"/>
              <a:gd name="connsiteX130" fmla="*/ 89354 w 1169612"/>
              <a:gd name="connsiteY130" fmla="*/ 2511058 h 5100012"/>
              <a:gd name="connsiteX131" fmla="*/ 468532 w 1169612"/>
              <a:gd name="connsiteY131" fmla="*/ 1988684 h 5100012"/>
              <a:gd name="connsiteX132" fmla="*/ 547575 w 1169612"/>
              <a:gd name="connsiteY132" fmla="*/ 2052835 h 5100012"/>
              <a:gd name="connsiteX133" fmla="*/ 603708 w 1169612"/>
              <a:gd name="connsiteY133" fmla="*/ 2097512 h 5100012"/>
              <a:gd name="connsiteX134" fmla="*/ 398654 w 1169612"/>
              <a:gd name="connsiteY134" fmla="*/ 2269346 h 5100012"/>
              <a:gd name="connsiteX135" fmla="*/ 841983 w 1169612"/>
              <a:gd name="connsiteY135" fmla="*/ 2269346 h 5100012"/>
              <a:gd name="connsiteX136" fmla="*/ 663276 w 1169612"/>
              <a:gd name="connsiteY136" fmla="*/ 2098658 h 5100012"/>
              <a:gd name="connsiteX137" fmla="*/ 649530 w 1169612"/>
              <a:gd name="connsiteY137" fmla="*/ 2087202 h 5100012"/>
              <a:gd name="connsiteX138" fmla="*/ 634638 w 1169612"/>
              <a:gd name="connsiteY138" fmla="*/ 2075746 h 5100012"/>
              <a:gd name="connsiteX139" fmla="*/ 575069 w 1169612"/>
              <a:gd name="connsiteY139" fmla="*/ 2027633 h 5100012"/>
              <a:gd name="connsiteX140" fmla="*/ 499462 w 1169612"/>
              <a:gd name="connsiteY140" fmla="*/ 1966919 h 5100012"/>
              <a:gd name="connsiteX141" fmla="*/ 485715 w 1169612"/>
              <a:gd name="connsiteY141" fmla="*/ 1955463 h 5100012"/>
              <a:gd name="connsiteX142" fmla="*/ 471969 w 1169612"/>
              <a:gd name="connsiteY142" fmla="*/ 1944007 h 5100012"/>
              <a:gd name="connsiteX143" fmla="*/ 114555 w 1169612"/>
              <a:gd name="connsiteY143" fmla="*/ 1333427 h 5100012"/>
              <a:gd name="connsiteX144" fmla="*/ 471969 w 1169612"/>
              <a:gd name="connsiteY144" fmla="*/ 702226 h 5100012"/>
              <a:gd name="connsiteX145" fmla="*/ 483424 w 1169612"/>
              <a:gd name="connsiteY145" fmla="*/ 688479 h 5100012"/>
              <a:gd name="connsiteX146" fmla="*/ 494880 w 1169612"/>
              <a:gd name="connsiteY146" fmla="*/ 674732 h 5100012"/>
              <a:gd name="connsiteX147" fmla="*/ 517791 w 1169612"/>
              <a:gd name="connsiteY147" fmla="*/ 649530 h 5100012"/>
              <a:gd name="connsiteX148" fmla="*/ 607144 w 1169612"/>
              <a:gd name="connsiteY148" fmla="*/ 547576 h 5100012"/>
              <a:gd name="connsiteX149" fmla="*/ 618600 w 1169612"/>
              <a:gd name="connsiteY149" fmla="*/ 533829 h 5100012"/>
              <a:gd name="connsiteX150" fmla="*/ 630055 w 1169612"/>
              <a:gd name="connsiteY150" fmla="*/ 520082 h 5100012"/>
              <a:gd name="connsiteX151" fmla="*/ 829382 w 1169612"/>
              <a:gd name="connsiteY151" fmla="*/ 261187 h 5100012"/>
              <a:gd name="connsiteX152" fmla="*/ 445671 w 1169612"/>
              <a:gd name="connsiteY152" fmla="*/ 630301 h 5100012"/>
              <a:gd name="connsiteX153" fmla="*/ 565571 w 1169612"/>
              <a:gd name="connsiteY153" fmla="*/ 510401 h 5100012"/>
              <a:gd name="connsiteX154" fmla="*/ 578506 w 1169612"/>
              <a:gd name="connsiteY154" fmla="*/ 522373 h 5100012"/>
              <a:gd name="connsiteX155" fmla="*/ 485715 w 1169612"/>
              <a:gd name="connsiteY155" fmla="*/ 628910 h 5100012"/>
              <a:gd name="connsiteX156" fmla="*/ 467386 w 1169612"/>
              <a:gd name="connsiteY156" fmla="*/ 650675 h 5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69612" h="5100012">
                <a:moveTo>
                  <a:pt x="324707" y="4587477"/>
                </a:moveTo>
                <a:lnTo>
                  <a:pt x="420418" y="4502032"/>
                </a:lnTo>
                <a:cubicBezTo>
                  <a:pt x="451349" y="4528379"/>
                  <a:pt x="483424" y="4554727"/>
                  <a:pt x="516645" y="4581075"/>
                </a:cubicBezTo>
                <a:cubicBezTo>
                  <a:pt x="528101" y="4591385"/>
                  <a:pt x="540702" y="4600550"/>
                  <a:pt x="552157" y="4610860"/>
                </a:cubicBezTo>
                <a:lnTo>
                  <a:pt x="444014" y="4706784"/>
                </a:lnTo>
                <a:close/>
                <a:moveTo>
                  <a:pt x="187871" y="3893742"/>
                </a:moveTo>
                <a:cubicBezTo>
                  <a:pt x="194744" y="3925818"/>
                  <a:pt x="207346" y="3957894"/>
                  <a:pt x="224529" y="3989969"/>
                </a:cubicBezTo>
                <a:cubicBezTo>
                  <a:pt x="238275" y="4016317"/>
                  <a:pt x="256604" y="4043810"/>
                  <a:pt x="276079" y="4070158"/>
                </a:cubicBezTo>
                <a:cubicBezTo>
                  <a:pt x="280661" y="4077031"/>
                  <a:pt x="286389" y="4083904"/>
                  <a:pt x="292116" y="4090778"/>
                </a:cubicBezTo>
                <a:lnTo>
                  <a:pt x="853439" y="4090778"/>
                </a:lnTo>
                <a:cubicBezTo>
                  <a:pt x="858021" y="4083904"/>
                  <a:pt x="863749" y="4077031"/>
                  <a:pt x="868331" y="4070158"/>
                </a:cubicBezTo>
                <a:cubicBezTo>
                  <a:pt x="887806" y="4043810"/>
                  <a:pt x="903843" y="4017462"/>
                  <a:pt x="916444" y="3989969"/>
                </a:cubicBezTo>
                <a:cubicBezTo>
                  <a:pt x="931337" y="3957894"/>
                  <a:pt x="942792" y="3925818"/>
                  <a:pt x="949666" y="3893742"/>
                </a:cubicBezTo>
                <a:close/>
                <a:moveTo>
                  <a:pt x="264623" y="3611936"/>
                </a:moveTo>
                <a:cubicBezTo>
                  <a:pt x="248586" y="3633702"/>
                  <a:pt x="233694" y="3656613"/>
                  <a:pt x="221092" y="3679523"/>
                </a:cubicBezTo>
                <a:cubicBezTo>
                  <a:pt x="200472" y="3716182"/>
                  <a:pt x="187871" y="3755130"/>
                  <a:pt x="182143" y="3794079"/>
                </a:cubicBezTo>
                <a:cubicBezTo>
                  <a:pt x="182143" y="3798662"/>
                  <a:pt x="180998" y="3803243"/>
                  <a:pt x="180998" y="3807826"/>
                </a:cubicBezTo>
                <a:lnTo>
                  <a:pt x="950811" y="3807826"/>
                </a:lnTo>
                <a:cubicBezTo>
                  <a:pt x="949666" y="3803243"/>
                  <a:pt x="949666" y="3798662"/>
                  <a:pt x="948519" y="3794079"/>
                </a:cubicBezTo>
                <a:cubicBezTo>
                  <a:pt x="940501" y="3756276"/>
                  <a:pt x="925609" y="3717327"/>
                  <a:pt x="904989" y="3679523"/>
                </a:cubicBezTo>
                <a:cubicBezTo>
                  <a:pt x="892387" y="3656613"/>
                  <a:pt x="877495" y="3634847"/>
                  <a:pt x="861458" y="3611936"/>
                </a:cubicBezTo>
                <a:close/>
                <a:moveTo>
                  <a:pt x="295554" y="1395287"/>
                </a:moveTo>
                <a:cubicBezTo>
                  <a:pt x="300135" y="1430799"/>
                  <a:pt x="308154" y="1465166"/>
                  <a:pt x="320755" y="1498387"/>
                </a:cubicBezTo>
                <a:cubicBezTo>
                  <a:pt x="331066" y="1525880"/>
                  <a:pt x="344812" y="1553373"/>
                  <a:pt x="359704" y="1578575"/>
                </a:cubicBezTo>
                <a:cubicBezTo>
                  <a:pt x="360850" y="1579721"/>
                  <a:pt x="360850" y="1579721"/>
                  <a:pt x="361995" y="1580867"/>
                </a:cubicBezTo>
                <a:lnTo>
                  <a:pt x="898115" y="1580867"/>
                </a:lnTo>
                <a:cubicBezTo>
                  <a:pt x="898115" y="1579721"/>
                  <a:pt x="899261" y="1579721"/>
                  <a:pt x="899261" y="1578575"/>
                </a:cubicBezTo>
                <a:cubicBezTo>
                  <a:pt x="914153" y="1553374"/>
                  <a:pt x="927899" y="1525880"/>
                  <a:pt x="938210" y="1498387"/>
                </a:cubicBezTo>
                <a:cubicBezTo>
                  <a:pt x="950811" y="1466311"/>
                  <a:pt x="959975" y="1430799"/>
                  <a:pt x="964558" y="1395287"/>
                </a:cubicBezTo>
                <a:close/>
                <a:moveTo>
                  <a:pt x="360850" y="1127227"/>
                </a:moveTo>
                <a:cubicBezTo>
                  <a:pt x="351686" y="1144410"/>
                  <a:pt x="342521" y="1160448"/>
                  <a:pt x="334502" y="1176486"/>
                </a:cubicBezTo>
                <a:cubicBezTo>
                  <a:pt x="315028" y="1215434"/>
                  <a:pt x="301281" y="1254383"/>
                  <a:pt x="295554" y="1291041"/>
                </a:cubicBezTo>
                <a:cubicBezTo>
                  <a:pt x="294408" y="1299060"/>
                  <a:pt x="293262" y="1307079"/>
                  <a:pt x="292116" y="1313952"/>
                </a:cubicBezTo>
                <a:lnTo>
                  <a:pt x="967994" y="1313952"/>
                </a:lnTo>
                <a:cubicBezTo>
                  <a:pt x="967994" y="1305934"/>
                  <a:pt x="966849" y="1299060"/>
                  <a:pt x="965703" y="1291041"/>
                </a:cubicBezTo>
                <a:cubicBezTo>
                  <a:pt x="959975" y="1253238"/>
                  <a:pt x="947374" y="1214289"/>
                  <a:pt x="930191" y="1176486"/>
                </a:cubicBezTo>
                <a:cubicBezTo>
                  <a:pt x="923318" y="1159302"/>
                  <a:pt x="914153" y="1143264"/>
                  <a:pt x="904989" y="1127227"/>
                </a:cubicBezTo>
                <a:close/>
                <a:moveTo>
                  <a:pt x="842523" y="233449"/>
                </a:moveTo>
                <a:lnTo>
                  <a:pt x="1075972" y="0"/>
                </a:lnTo>
                <a:lnTo>
                  <a:pt x="1087132" y="0"/>
                </a:lnTo>
                <a:cubicBezTo>
                  <a:pt x="1080259" y="107683"/>
                  <a:pt x="1049328" y="222238"/>
                  <a:pt x="981741" y="347104"/>
                </a:cubicBezTo>
                <a:cubicBezTo>
                  <a:pt x="922172" y="453640"/>
                  <a:pt x="833964" y="548722"/>
                  <a:pt x="751484" y="643802"/>
                </a:cubicBezTo>
                <a:cubicBezTo>
                  <a:pt x="748047" y="648384"/>
                  <a:pt x="743466" y="652967"/>
                  <a:pt x="740028" y="657549"/>
                </a:cubicBezTo>
                <a:cubicBezTo>
                  <a:pt x="736592" y="662131"/>
                  <a:pt x="732010" y="666714"/>
                  <a:pt x="728573" y="671296"/>
                </a:cubicBezTo>
                <a:cubicBezTo>
                  <a:pt x="704516" y="698789"/>
                  <a:pt x="680460" y="726283"/>
                  <a:pt x="656403" y="753775"/>
                </a:cubicBezTo>
                <a:cubicBezTo>
                  <a:pt x="642656" y="768668"/>
                  <a:pt x="628910" y="783560"/>
                  <a:pt x="616308" y="798452"/>
                </a:cubicBezTo>
                <a:cubicBezTo>
                  <a:pt x="612872" y="803035"/>
                  <a:pt x="608290" y="807616"/>
                  <a:pt x="604853" y="812199"/>
                </a:cubicBezTo>
                <a:cubicBezTo>
                  <a:pt x="601416" y="816781"/>
                  <a:pt x="596834" y="821363"/>
                  <a:pt x="593398" y="825946"/>
                </a:cubicBezTo>
                <a:cubicBezTo>
                  <a:pt x="525810" y="902698"/>
                  <a:pt x="463950" y="978304"/>
                  <a:pt x="412400" y="1050475"/>
                </a:cubicBezTo>
                <a:lnTo>
                  <a:pt x="852293" y="1050475"/>
                </a:lnTo>
                <a:cubicBezTo>
                  <a:pt x="795015" y="974868"/>
                  <a:pt x="722846" y="900407"/>
                  <a:pt x="644947" y="823655"/>
                </a:cubicBezTo>
                <a:cubicBezTo>
                  <a:pt x="659840" y="807616"/>
                  <a:pt x="673586" y="790434"/>
                  <a:pt x="688479" y="774396"/>
                </a:cubicBezTo>
                <a:cubicBezTo>
                  <a:pt x="711390" y="748048"/>
                  <a:pt x="734301" y="721700"/>
                  <a:pt x="757212" y="695352"/>
                </a:cubicBezTo>
                <a:cubicBezTo>
                  <a:pt x="966849" y="898115"/>
                  <a:pt x="1148992" y="1097442"/>
                  <a:pt x="1148992" y="1338008"/>
                </a:cubicBezTo>
                <a:cubicBezTo>
                  <a:pt x="1148992" y="1602632"/>
                  <a:pt x="985178" y="1790503"/>
                  <a:pt x="797306" y="1949735"/>
                </a:cubicBezTo>
                <a:cubicBezTo>
                  <a:pt x="770959" y="1927970"/>
                  <a:pt x="745756" y="1907350"/>
                  <a:pt x="719408" y="1886730"/>
                </a:cubicBezTo>
                <a:cubicBezTo>
                  <a:pt x="701080" y="1871838"/>
                  <a:pt x="681606" y="1856946"/>
                  <a:pt x="663276" y="1842053"/>
                </a:cubicBezTo>
                <a:cubicBezTo>
                  <a:pt x="729719" y="1785921"/>
                  <a:pt x="792724" y="1726352"/>
                  <a:pt x="843128" y="1663347"/>
                </a:cubicBezTo>
                <a:lnTo>
                  <a:pt x="420419" y="1663347"/>
                </a:lnTo>
                <a:cubicBezTo>
                  <a:pt x="473114" y="1726352"/>
                  <a:pt x="538411" y="1784775"/>
                  <a:pt x="607144" y="1842053"/>
                </a:cubicBezTo>
                <a:cubicBezTo>
                  <a:pt x="611727" y="1845490"/>
                  <a:pt x="616308" y="1850072"/>
                  <a:pt x="620891" y="1853508"/>
                </a:cubicBezTo>
                <a:cubicBezTo>
                  <a:pt x="625474" y="1856946"/>
                  <a:pt x="630055" y="1861527"/>
                  <a:pt x="634638" y="1864964"/>
                </a:cubicBezTo>
                <a:cubicBezTo>
                  <a:pt x="654112" y="1879856"/>
                  <a:pt x="673586" y="1895894"/>
                  <a:pt x="693061" y="1911932"/>
                </a:cubicBezTo>
                <a:cubicBezTo>
                  <a:pt x="718263" y="1932552"/>
                  <a:pt x="743466" y="1952026"/>
                  <a:pt x="768667" y="1972646"/>
                </a:cubicBezTo>
                <a:cubicBezTo>
                  <a:pt x="773250" y="1976083"/>
                  <a:pt x="777832" y="1980665"/>
                  <a:pt x="782414" y="1984102"/>
                </a:cubicBezTo>
                <a:cubicBezTo>
                  <a:pt x="786996" y="1987539"/>
                  <a:pt x="791579" y="1992120"/>
                  <a:pt x="796161" y="1995558"/>
                </a:cubicBezTo>
                <a:cubicBezTo>
                  <a:pt x="931337" y="2108967"/>
                  <a:pt x="1055056" y="2232687"/>
                  <a:pt x="1106606" y="2395356"/>
                </a:cubicBezTo>
                <a:lnTo>
                  <a:pt x="916444" y="2395356"/>
                </a:lnTo>
                <a:cubicBezTo>
                  <a:pt x="910716" y="2381610"/>
                  <a:pt x="903843" y="2367863"/>
                  <a:pt x="895824" y="2354116"/>
                </a:cubicBezTo>
                <a:lnTo>
                  <a:pt x="327629" y="2354116"/>
                </a:lnTo>
                <a:cubicBezTo>
                  <a:pt x="317319" y="2370154"/>
                  <a:pt x="307008" y="2385046"/>
                  <a:pt x="298990" y="2401084"/>
                </a:cubicBezTo>
                <a:cubicBezTo>
                  <a:pt x="280661" y="2437742"/>
                  <a:pt x="269206" y="2475545"/>
                  <a:pt x="269206" y="2515639"/>
                </a:cubicBezTo>
                <a:cubicBezTo>
                  <a:pt x="269206" y="2523658"/>
                  <a:pt x="270351" y="2532823"/>
                  <a:pt x="270351" y="2540842"/>
                </a:cubicBezTo>
                <a:lnTo>
                  <a:pt x="655258" y="2540842"/>
                </a:lnTo>
                <a:lnTo>
                  <a:pt x="655258" y="2621031"/>
                </a:lnTo>
                <a:lnTo>
                  <a:pt x="280661" y="2621031"/>
                </a:lnTo>
                <a:cubicBezTo>
                  <a:pt x="287534" y="2650815"/>
                  <a:pt x="297844" y="2680599"/>
                  <a:pt x="309300" y="2710384"/>
                </a:cubicBezTo>
                <a:cubicBezTo>
                  <a:pt x="319610" y="2737877"/>
                  <a:pt x="333356" y="2764225"/>
                  <a:pt x="348249" y="2790573"/>
                </a:cubicBezTo>
                <a:cubicBezTo>
                  <a:pt x="351686" y="2795155"/>
                  <a:pt x="355122" y="2800883"/>
                  <a:pt x="358559" y="2806611"/>
                </a:cubicBezTo>
                <a:lnTo>
                  <a:pt x="870622" y="2806611"/>
                </a:lnTo>
                <a:cubicBezTo>
                  <a:pt x="874058" y="2802028"/>
                  <a:pt x="877495" y="2796300"/>
                  <a:pt x="880932" y="2790573"/>
                </a:cubicBezTo>
                <a:cubicBezTo>
                  <a:pt x="886659" y="2780263"/>
                  <a:pt x="892387" y="2771098"/>
                  <a:pt x="898115" y="2760788"/>
                </a:cubicBezTo>
                <a:lnTo>
                  <a:pt x="1092859" y="2760788"/>
                </a:lnTo>
                <a:cubicBezTo>
                  <a:pt x="1027563" y="2923457"/>
                  <a:pt x="890096" y="3060924"/>
                  <a:pt x="743466" y="3184644"/>
                </a:cubicBezTo>
                <a:cubicBezTo>
                  <a:pt x="738883" y="3188080"/>
                  <a:pt x="734301" y="3192663"/>
                  <a:pt x="729719" y="3196099"/>
                </a:cubicBezTo>
                <a:cubicBezTo>
                  <a:pt x="725136" y="3199536"/>
                  <a:pt x="720554" y="3204118"/>
                  <a:pt x="715972" y="3207555"/>
                </a:cubicBezTo>
                <a:cubicBezTo>
                  <a:pt x="678169" y="3238485"/>
                  <a:pt x="640366" y="3268269"/>
                  <a:pt x="603708" y="3298054"/>
                </a:cubicBezTo>
                <a:cubicBezTo>
                  <a:pt x="595689" y="3303782"/>
                  <a:pt x="588815" y="3309510"/>
                  <a:pt x="581942" y="3315237"/>
                </a:cubicBezTo>
                <a:cubicBezTo>
                  <a:pt x="576214" y="3318674"/>
                  <a:pt x="571632" y="3323256"/>
                  <a:pt x="567050" y="3326692"/>
                </a:cubicBezTo>
                <a:cubicBezTo>
                  <a:pt x="562467" y="3331275"/>
                  <a:pt x="557886" y="3334711"/>
                  <a:pt x="552158" y="3337003"/>
                </a:cubicBezTo>
                <a:cubicBezTo>
                  <a:pt x="474260" y="3401154"/>
                  <a:pt x="399799" y="3463014"/>
                  <a:pt x="337939" y="3526019"/>
                </a:cubicBezTo>
                <a:lnTo>
                  <a:pt x="793870" y="3526019"/>
                </a:lnTo>
                <a:cubicBezTo>
                  <a:pt x="740028" y="3464159"/>
                  <a:pt x="675878" y="3402299"/>
                  <a:pt x="609435" y="3339294"/>
                </a:cubicBezTo>
                <a:cubicBezTo>
                  <a:pt x="616308" y="3334711"/>
                  <a:pt x="623182" y="3328983"/>
                  <a:pt x="630055" y="3323256"/>
                </a:cubicBezTo>
                <a:cubicBezTo>
                  <a:pt x="666713" y="3293471"/>
                  <a:pt x="704516" y="3262542"/>
                  <a:pt x="742320" y="3231611"/>
                </a:cubicBezTo>
                <a:cubicBezTo>
                  <a:pt x="946228" y="3426356"/>
                  <a:pt x="1132954" y="3611936"/>
                  <a:pt x="1132954" y="3841047"/>
                </a:cubicBezTo>
                <a:cubicBezTo>
                  <a:pt x="1132954" y="4072449"/>
                  <a:pt x="948519" y="4267193"/>
                  <a:pt x="738883" y="4450482"/>
                </a:cubicBezTo>
                <a:cubicBezTo>
                  <a:pt x="722846" y="4436735"/>
                  <a:pt x="706807" y="4424134"/>
                  <a:pt x="690770" y="4410387"/>
                </a:cubicBezTo>
                <a:cubicBezTo>
                  <a:pt x="663276" y="4387477"/>
                  <a:pt x="634638" y="4364566"/>
                  <a:pt x="607144" y="4341654"/>
                </a:cubicBezTo>
                <a:cubicBezTo>
                  <a:pt x="670150" y="4286667"/>
                  <a:pt x="729719" y="4230535"/>
                  <a:pt x="782414" y="4174403"/>
                </a:cubicBezTo>
                <a:lnTo>
                  <a:pt x="367723" y="4174403"/>
                </a:lnTo>
                <a:cubicBezTo>
                  <a:pt x="422710" y="4230535"/>
                  <a:pt x="485715" y="4286667"/>
                  <a:pt x="551012" y="4341654"/>
                </a:cubicBezTo>
                <a:cubicBezTo>
                  <a:pt x="555594" y="4345091"/>
                  <a:pt x="560176" y="4349673"/>
                  <a:pt x="564759" y="4353110"/>
                </a:cubicBezTo>
                <a:cubicBezTo>
                  <a:pt x="569341" y="4356547"/>
                  <a:pt x="573923" y="4361129"/>
                  <a:pt x="578506" y="4364566"/>
                </a:cubicBezTo>
                <a:cubicBezTo>
                  <a:pt x="605999" y="4388622"/>
                  <a:pt x="634638" y="4412679"/>
                  <a:pt x="663276" y="4435590"/>
                </a:cubicBezTo>
                <a:cubicBezTo>
                  <a:pt x="679314" y="4448191"/>
                  <a:pt x="694206" y="4461938"/>
                  <a:pt x="710244" y="4474539"/>
                </a:cubicBezTo>
                <a:cubicBezTo>
                  <a:pt x="714826" y="4477975"/>
                  <a:pt x="719408" y="4482558"/>
                  <a:pt x="723991" y="4485994"/>
                </a:cubicBezTo>
                <a:cubicBezTo>
                  <a:pt x="728573" y="4489431"/>
                  <a:pt x="733155" y="4494013"/>
                  <a:pt x="737738" y="4497450"/>
                </a:cubicBezTo>
                <a:cubicBezTo>
                  <a:pt x="961121" y="4684175"/>
                  <a:pt x="1169612" y="4877774"/>
                  <a:pt x="1169612" y="5100012"/>
                </a:cubicBezTo>
                <a:lnTo>
                  <a:pt x="989759" y="5100012"/>
                </a:lnTo>
                <a:cubicBezTo>
                  <a:pt x="989759" y="4941925"/>
                  <a:pt x="804179" y="4773529"/>
                  <a:pt x="605999" y="4608568"/>
                </a:cubicBezTo>
                <a:cubicBezTo>
                  <a:pt x="601416" y="4605132"/>
                  <a:pt x="596834" y="4600550"/>
                  <a:pt x="592252" y="4597113"/>
                </a:cubicBezTo>
                <a:cubicBezTo>
                  <a:pt x="587670" y="4593676"/>
                  <a:pt x="583087" y="4589094"/>
                  <a:pt x="578506" y="4585658"/>
                </a:cubicBezTo>
                <a:cubicBezTo>
                  <a:pt x="565904" y="4575347"/>
                  <a:pt x="553303" y="4565038"/>
                  <a:pt x="540702" y="4554727"/>
                </a:cubicBezTo>
                <a:cubicBezTo>
                  <a:pt x="509772" y="4529526"/>
                  <a:pt x="477696" y="4503178"/>
                  <a:pt x="446767" y="4476830"/>
                </a:cubicBezTo>
                <a:cubicBezTo>
                  <a:pt x="442184" y="4473393"/>
                  <a:pt x="437602" y="4468811"/>
                  <a:pt x="433020" y="4465374"/>
                </a:cubicBezTo>
                <a:cubicBezTo>
                  <a:pt x="428438" y="4461938"/>
                  <a:pt x="423855" y="4457355"/>
                  <a:pt x="419274" y="4453919"/>
                </a:cubicBezTo>
                <a:cubicBezTo>
                  <a:pt x="197035" y="4264902"/>
                  <a:pt x="0" y="4066721"/>
                  <a:pt x="0" y="3830736"/>
                </a:cubicBezTo>
                <a:cubicBezTo>
                  <a:pt x="0" y="3585588"/>
                  <a:pt x="210782" y="3397717"/>
                  <a:pt x="433020" y="3216719"/>
                </a:cubicBezTo>
                <a:cubicBezTo>
                  <a:pt x="437602" y="3213283"/>
                  <a:pt x="442184" y="3208701"/>
                  <a:pt x="446767" y="3205264"/>
                </a:cubicBezTo>
                <a:cubicBezTo>
                  <a:pt x="451349" y="3201827"/>
                  <a:pt x="455931" y="3197245"/>
                  <a:pt x="460513" y="3193808"/>
                </a:cubicBezTo>
                <a:cubicBezTo>
                  <a:pt x="468532" y="3186935"/>
                  <a:pt x="476551" y="3181207"/>
                  <a:pt x="484570" y="3174334"/>
                </a:cubicBezTo>
                <a:cubicBezTo>
                  <a:pt x="521227" y="3145695"/>
                  <a:pt x="559031" y="3115910"/>
                  <a:pt x="594543" y="3086126"/>
                </a:cubicBezTo>
                <a:cubicBezTo>
                  <a:pt x="599126" y="3082690"/>
                  <a:pt x="603707" y="3078107"/>
                  <a:pt x="608290" y="3074670"/>
                </a:cubicBezTo>
                <a:cubicBezTo>
                  <a:pt x="612872" y="3071234"/>
                  <a:pt x="617454" y="3066651"/>
                  <a:pt x="622036" y="3063215"/>
                </a:cubicBezTo>
                <a:cubicBezTo>
                  <a:pt x="690770" y="3004791"/>
                  <a:pt x="756067" y="2945223"/>
                  <a:pt x="809907" y="2883363"/>
                </a:cubicBezTo>
                <a:lnTo>
                  <a:pt x="413546" y="2883363"/>
                </a:lnTo>
                <a:cubicBezTo>
                  <a:pt x="458222" y="2944077"/>
                  <a:pt x="512063" y="3003646"/>
                  <a:pt x="568195" y="3060924"/>
                </a:cubicBezTo>
                <a:cubicBezTo>
                  <a:pt x="531538" y="3090708"/>
                  <a:pt x="494880" y="3119347"/>
                  <a:pt x="458222" y="3149131"/>
                </a:cubicBezTo>
                <a:cubicBezTo>
                  <a:pt x="450203" y="3156005"/>
                  <a:pt x="442184" y="3161733"/>
                  <a:pt x="434166" y="3168606"/>
                </a:cubicBezTo>
                <a:cubicBezTo>
                  <a:pt x="252022" y="2983026"/>
                  <a:pt x="89354" y="2772244"/>
                  <a:pt x="89354" y="2511058"/>
                </a:cubicBezTo>
                <a:cubicBezTo>
                  <a:pt x="89354" y="2295692"/>
                  <a:pt x="268060" y="2144479"/>
                  <a:pt x="468532" y="1988684"/>
                </a:cubicBezTo>
                <a:cubicBezTo>
                  <a:pt x="494880" y="2010450"/>
                  <a:pt x="521228" y="2032215"/>
                  <a:pt x="547575" y="2052835"/>
                </a:cubicBezTo>
                <a:cubicBezTo>
                  <a:pt x="567050" y="2067727"/>
                  <a:pt x="585379" y="2082619"/>
                  <a:pt x="603708" y="2097512"/>
                </a:cubicBezTo>
                <a:cubicBezTo>
                  <a:pt x="526955" y="2157081"/>
                  <a:pt x="455931" y="2213213"/>
                  <a:pt x="398654" y="2269346"/>
                </a:cubicBezTo>
                <a:lnTo>
                  <a:pt x="841983" y="2269346"/>
                </a:lnTo>
                <a:cubicBezTo>
                  <a:pt x="792724" y="2210922"/>
                  <a:pt x="730864" y="2154790"/>
                  <a:pt x="663276" y="2098658"/>
                </a:cubicBezTo>
                <a:cubicBezTo>
                  <a:pt x="658694" y="2095220"/>
                  <a:pt x="654112" y="2090639"/>
                  <a:pt x="649530" y="2087202"/>
                </a:cubicBezTo>
                <a:cubicBezTo>
                  <a:pt x="643802" y="2083765"/>
                  <a:pt x="639220" y="2079183"/>
                  <a:pt x="634638" y="2075746"/>
                </a:cubicBezTo>
                <a:cubicBezTo>
                  <a:pt x="615163" y="2059708"/>
                  <a:pt x="595689" y="2043671"/>
                  <a:pt x="575069" y="2027633"/>
                </a:cubicBezTo>
                <a:cubicBezTo>
                  <a:pt x="549867" y="2008159"/>
                  <a:pt x="524664" y="1987539"/>
                  <a:pt x="499462" y="1966919"/>
                </a:cubicBezTo>
                <a:cubicBezTo>
                  <a:pt x="494880" y="1963482"/>
                  <a:pt x="490298" y="1958900"/>
                  <a:pt x="485715" y="1955463"/>
                </a:cubicBezTo>
                <a:cubicBezTo>
                  <a:pt x="481133" y="1952026"/>
                  <a:pt x="476551" y="1947444"/>
                  <a:pt x="471969" y="1944007"/>
                </a:cubicBezTo>
                <a:cubicBezTo>
                  <a:pt x="288680" y="1790503"/>
                  <a:pt x="114555" y="1608360"/>
                  <a:pt x="114555" y="1333427"/>
                </a:cubicBezTo>
                <a:cubicBezTo>
                  <a:pt x="114555" y="1126082"/>
                  <a:pt x="282952" y="919881"/>
                  <a:pt x="471969" y="702226"/>
                </a:cubicBezTo>
                <a:cubicBezTo>
                  <a:pt x="475406" y="697643"/>
                  <a:pt x="478842" y="693062"/>
                  <a:pt x="483424" y="688479"/>
                </a:cubicBezTo>
                <a:cubicBezTo>
                  <a:pt x="486861" y="683897"/>
                  <a:pt x="490298" y="679315"/>
                  <a:pt x="494880" y="674732"/>
                </a:cubicBezTo>
                <a:cubicBezTo>
                  <a:pt x="502899" y="666714"/>
                  <a:pt x="509772" y="658695"/>
                  <a:pt x="517791" y="649530"/>
                </a:cubicBezTo>
                <a:cubicBezTo>
                  <a:pt x="547575" y="616309"/>
                  <a:pt x="577360" y="581942"/>
                  <a:pt x="607144" y="547576"/>
                </a:cubicBezTo>
                <a:cubicBezTo>
                  <a:pt x="610581" y="542994"/>
                  <a:pt x="615163" y="538411"/>
                  <a:pt x="618600" y="533829"/>
                </a:cubicBezTo>
                <a:cubicBezTo>
                  <a:pt x="622036" y="529247"/>
                  <a:pt x="626619" y="524664"/>
                  <a:pt x="630055" y="520082"/>
                </a:cubicBezTo>
                <a:cubicBezTo>
                  <a:pt x="702226" y="435311"/>
                  <a:pt x="772104" y="349395"/>
                  <a:pt x="829382" y="261187"/>
                </a:cubicBezTo>
                <a:close/>
                <a:moveTo>
                  <a:pt x="445671" y="630301"/>
                </a:moveTo>
                <a:lnTo>
                  <a:pt x="565571" y="510401"/>
                </a:lnTo>
                <a:lnTo>
                  <a:pt x="578506" y="522373"/>
                </a:lnTo>
                <a:cubicBezTo>
                  <a:pt x="547575" y="557885"/>
                  <a:pt x="516646" y="593398"/>
                  <a:pt x="485715" y="628910"/>
                </a:cubicBezTo>
                <a:cubicBezTo>
                  <a:pt x="479988" y="635783"/>
                  <a:pt x="473114" y="643802"/>
                  <a:pt x="467386" y="650675"/>
                </a:cubicBezTo>
                <a:close/>
              </a:path>
            </a:pathLst>
          </a:custGeom>
          <a:solidFill>
            <a:schemeClr val="accent2">
              <a:alpha val="24000"/>
            </a:schemeClr>
          </a:solidFill>
          <a:ln w="15387"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4511F6DB-9A36-400C-8FF0-D5DE61D5908E}"/>
              </a:ext>
            </a:extLst>
          </p:cNvPr>
          <p:cNvSpPr/>
          <p:nvPr userDrawn="1"/>
        </p:nvSpPr>
        <p:spPr>
          <a:xfrm rot="2613694">
            <a:off x="6204536" y="1338587"/>
            <a:ext cx="1719555" cy="1405706"/>
          </a:xfrm>
          <a:custGeom>
            <a:avLst/>
            <a:gdLst>
              <a:gd name="connsiteX0" fmla="*/ 52475 w 1719555"/>
              <a:gd name="connsiteY0" fmla="*/ 813979 h 1405706"/>
              <a:gd name="connsiteX1" fmla="*/ 291536 w 1719555"/>
              <a:gd name="connsiteY1" fmla="*/ 819982 h 1405706"/>
              <a:gd name="connsiteX2" fmla="*/ 318965 w 1719555"/>
              <a:gd name="connsiteY2" fmla="*/ 863510 h 1405706"/>
              <a:gd name="connsiteX3" fmla="*/ 857854 w 1719555"/>
              <a:gd name="connsiteY3" fmla="*/ 733566 h 1405706"/>
              <a:gd name="connsiteX4" fmla="*/ 855489 w 1719555"/>
              <a:gd name="connsiteY4" fmla="*/ 718840 h 1405706"/>
              <a:gd name="connsiteX5" fmla="*/ 907882 w 1719555"/>
              <a:gd name="connsiteY5" fmla="*/ 601700 h 1405706"/>
              <a:gd name="connsiteX6" fmla="*/ 965573 w 1719555"/>
              <a:gd name="connsiteY6" fmla="*/ 565628 h 1405706"/>
              <a:gd name="connsiteX7" fmla="*/ 996656 w 1719555"/>
              <a:gd name="connsiteY7" fmla="*/ 560634 h 1405706"/>
              <a:gd name="connsiteX8" fmla="*/ 996656 w 1719555"/>
              <a:gd name="connsiteY8" fmla="*/ 256405 h 1405706"/>
              <a:gd name="connsiteX9" fmla="*/ 978974 w 1719555"/>
              <a:gd name="connsiteY9" fmla="*/ 252372 h 1405706"/>
              <a:gd name="connsiteX10" fmla="*/ 936774 w 1719555"/>
              <a:gd name="connsiteY10" fmla="*/ 222720 h 1405706"/>
              <a:gd name="connsiteX11" fmla="*/ 941456 w 1719555"/>
              <a:gd name="connsiteY11" fmla="*/ 36260 h 1405706"/>
              <a:gd name="connsiteX12" fmla="*/ 1127917 w 1719555"/>
              <a:gd name="connsiteY12" fmla="*/ 40942 h 1405706"/>
              <a:gd name="connsiteX13" fmla="*/ 1123235 w 1719555"/>
              <a:gd name="connsiteY13" fmla="*/ 227403 h 1405706"/>
              <a:gd name="connsiteX14" fmla="*/ 1078238 w 1719555"/>
              <a:gd name="connsiteY14" fmla="*/ 255538 h 1405706"/>
              <a:gd name="connsiteX15" fmla="*/ 1062287 w 1719555"/>
              <a:gd name="connsiteY15" fmla="*/ 258100 h 1405706"/>
              <a:gd name="connsiteX16" fmla="*/ 1062287 w 1719555"/>
              <a:gd name="connsiteY16" fmla="*/ 562718 h 1405706"/>
              <a:gd name="connsiteX17" fmla="*/ 1092840 w 1719555"/>
              <a:gd name="connsiteY17" fmla="*/ 569686 h 1405706"/>
              <a:gd name="connsiteX18" fmla="*/ 1146944 w 1719555"/>
              <a:gd name="connsiteY18" fmla="*/ 607703 h 1405706"/>
              <a:gd name="connsiteX19" fmla="*/ 1178958 w 1719555"/>
              <a:gd name="connsiteY19" fmla="*/ 792660 h 1405706"/>
              <a:gd name="connsiteX20" fmla="*/ 1173343 w 1719555"/>
              <a:gd name="connsiteY20" fmla="*/ 800652 h 1405706"/>
              <a:gd name="connsiteX21" fmla="*/ 1348619 w 1719555"/>
              <a:gd name="connsiteY21" fmla="*/ 984958 h 1405706"/>
              <a:gd name="connsiteX22" fmla="*/ 1403195 w 1719555"/>
              <a:gd name="connsiteY22" fmla="*/ 950833 h 1405706"/>
              <a:gd name="connsiteX23" fmla="*/ 1655010 w 1719555"/>
              <a:gd name="connsiteY23" fmla="*/ 1009249 h 1405706"/>
              <a:gd name="connsiteX24" fmla="*/ 1646675 w 1719555"/>
              <a:gd name="connsiteY24" fmla="*/ 1341161 h 1405706"/>
              <a:gd name="connsiteX25" fmla="*/ 1314763 w 1719555"/>
              <a:gd name="connsiteY25" fmla="*/ 1332826 h 1405706"/>
              <a:gd name="connsiteX26" fmla="*/ 1270316 w 1719555"/>
              <a:gd name="connsiteY26" fmla="*/ 1076033 h 1405706"/>
              <a:gd name="connsiteX27" fmla="*/ 1281801 w 1719555"/>
              <a:gd name="connsiteY27" fmla="*/ 1059688 h 1405706"/>
              <a:gd name="connsiteX28" fmla="*/ 1102291 w 1719555"/>
              <a:gd name="connsiteY28" fmla="*/ 870932 h 1405706"/>
              <a:gd name="connsiteX29" fmla="*/ 1083251 w 1719555"/>
              <a:gd name="connsiteY29" fmla="*/ 882837 h 1405706"/>
              <a:gd name="connsiteX30" fmla="*/ 901879 w 1719555"/>
              <a:gd name="connsiteY30" fmla="*/ 840761 h 1405706"/>
              <a:gd name="connsiteX31" fmla="*/ 897651 w 1719555"/>
              <a:gd name="connsiteY31" fmla="*/ 833999 h 1405706"/>
              <a:gd name="connsiteX32" fmla="*/ 331408 w 1719555"/>
              <a:gd name="connsiteY32" fmla="*/ 970539 h 1405706"/>
              <a:gd name="connsiteX33" fmla="*/ 324456 w 1719555"/>
              <a:gd name="connsiteY33" fmla="*/ 1003237 h 1405706"/>
              <a:gd name="connsiteX34" fmla="*/ 285534 w 1719555"/>
              <a:gd name="connsiteY34" fmla="*/ 1059044 h 1405706"/>
              <a:gd name="connsiteX35" fmla="*/ 46471 w 1719555"/>
              <a:gd name="connsiteY35" fmla="*/ 1053041 h 1405706"/>
              <a:gd name="connsiteX36" fmla="*/ 52475 w 1719555"/>
              <a:gd name="connsiteY36" fmla="*/ 813979 h 14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19555" h="1405706">
                <a:moveTo>
                  <a:pt x="52475" y="813979"/>
                </a:moveTo>
                <a:cubicBezTo>
                  <a:pt x="118453" y="751232"/>
                  <a:pt x="225801" y="750861"/>
                  <a:pt x="291536" y="819982"/>
                </a:cubicBezTo>
                <a:lnTo>
                  <a:pt x="318965" y="863510"/>
                </a:lnTo>
                <a:lnTo>
                  <a:pt x="857854" y="733566"/>
                </a:lnTo>
                <a:lnTo>
                  <a:pt x="855489" y="718840"/>
                </a:lnTo>
                <a:cubicBezTo>
                  <a:pt x="856959" y="675558"/>
                  <a:pt x="874893" y="633073"/>
                  <a:pt x="907882" y="601700"/>
                </a:cubicBezTo>
                <a:cubicBezTo>
                  <a:pt x="925163" y="585267"/>
                  <a:pt x="944823" y="573301"/>
                  <a:pt x="965573" y="565628"/>
                </a:cubicBezTo>
                <a:lnTo>
                  <a:pt x="996656" y="560634"/>
                </a:lnTo>
                <a:lnTo>
                  <a:pt x="996656" y="256405"/>
                </a:lnTo>
                <a:lnTo>
                  <a:pt x="978974" y="252372"/>
                </a:lnTo>
                <a:cubicBezTo>
                  <a:pt x="963411" y="245515"/>
                  <a:pt x="949009" y="235586"/>
                  <a:pt x="936774" y="222720"/>
                </a:cubicBezTo>
                <a:cubicBezTo>
                  <a:pt x="885504" y="168808"/>
                  <a:pt x="889995" y="85201"/>
                  <a:pt x="941456" y="36260"/>
                </a:cubicBezTo>
                <a:cubicBezTo>
                  <a:pt x="995369" y="-15011"/>
                  <a:pt x="1078976" y="-10519"/>
                  <a:pt x="1127917" y="40942"/>
                </a:cubicBezTo>
                <a:cubicBezTo>
                  <a:pt x="1179188" y="94855"/>
                  <a:pt x="1174696" y="178462"/>
                  <a:pt x="1123235" y="227403"/>
                </a:cubicBezTo>
                <a:cubicBezTo>
                  <a:pt x="1109757" y="240220"/>
                  <a:pt x="1094423" y="249553"/>
                  <a:pt x="1078238" y="255538"/>
                </a:cubicBezTo>
                <a:lnTo>
                  <a:pt x="1062287" y="258100"/>
                </a:lnTo>
                <a:lnTo>
                  <a:pt x="1062287" y="562718"/>
                </a:lnTo>
                <a:lnTo>
                  <a:pt x="1092840" y="569686"/>
                </a:lnTo>
                <a:cubicBezTo>
                  <a:pt x="1112793" y="578477"/>
                  <a:pt x="1131258" y="591208"/>
                  <a:pt x="1146944" y="607703"/>
                </a:cubicBezTo>
                <a:cubicBezTo>
                  <a:pt x="1196246" y="659544"/>
                  <a:pt x="1205331" y="732801"/>
                  <a:pt x="1178958" y="792660"/>
                </a:cubicBezTo>
                <a:lnTo>
                  <a:pt x="1173343" y="800652"/>
                </a:lnTo>
                <a:lnTo>
                  <a:pt x="1348619" y="984958"/>
                </a:lnTo>
                <a:lnTo>
                  <a:pt x="1403195" y="950833"/>
                </a:lnTo>
                <a:cubicBezTo>
                  <a:pt x="1489623" y="918872"/>
                  <a:pt x="1589672" y="940546"/>
                  <a:pt x="1655010" y="1009249"/>
                </a:cubicBezTo>
                <a:cubicBezTo>
                  <a:pt x="1746276" y="1105216"/>
                  <a:pt x="1738280" y="1254044"/>
                  <a:pt x="1646675" y="1341161"/>
                </a:cubicBezTo>
                <a:cubicBezTo>
                  <a:pt x="1550708" y="1432426"/>
                  <a:pt x="1401881" y="1424431"/>
                  <a:pt x="1314763" y="1332826"/>
                </a:cubicBezTo>
                <a:cubicBezTo>
                  <a:pt x="1246314" y="1260851"/>
                  <a:pt x="1233700" y="1159142"/>
                  <a:pt x="1270316" y="1076033"/>
                </a:cubicBezTo>
                <a:lnTo>
                  <a:pt x="1281801" y="1059688"/>
                </a:lnTo>
                <a:lnTo>
                  <a:pt x="1102291" y="870932"/>
                </a:lnTo>
                <a:lnTo>
                  <a:pt x="1083251" y="882837"/>
                </a:lnTo>
                <a:cubicBezTo>
                  <a:pt x="1021001" y="905857"/>
                  <a:pt x="948940" y="890246"/>
                  <a:pt x="901879" y="840761"/>
                </a:cubicBezTo>
                <a:lnTo>
                  <a:pt x="897651" y="833999"/>
                </a:lnTo>
                <a:lnTo>
                  <a:pt x="331408" y="970539"/>
                </a:lnTo>
                <a:lnTo>
                  <a:pt x="324456" y="1003237"/>
                </a:lnTo>
                <a:cubicBezTo>
                  <a:pt x="315751" y="1023576"/>
                  <a:pt x="302814" y="1042610"/>
                  <a:pt x="285534" y="1059044"/>
                </a:cubicBezTo>
                <a:cubicBezTo>
                  <a:pt x="219554" y="1121791"/>
                  <a:pt x="112206" y="1122162"/>
                  <a:pt x="46471" y="1053041"/>
                </a:cubicBezTo>
                <a:cubicBezTo>
                  <a:pt x="-16275" y="987062"/>
                  <a:pt x="-16647" y="879714"/>
                  <a:pt x="52475" y="813979"/>
                </a:cubicBezTo>
                <a:close/>
              </a:path>
            </a:pathLst>
          </a:cu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8405EAC-939C-4C4A-A652-22978EC323B2}"/>
              </a:ext>
            </a:extLst>
          </p:cNvPr>
          <p:cNvSpPr/>
          <p:nvPr userDrawn="1"/>
        </p:nvSpPr>
        <p:spPr>
          <a:xfrm rot="5400000">
            <a:off x="10559005" y="1597448"/>
            <a:ext cx="1161448" cy="949463"/>
          </a:xfrm>
          <a:custGeom>
            <a:avLst/>
            <a:gdLst>
              <a:gd name="connsiteX0" fmla="*/ 52475 w 1719555"/>
              <a:gd name="connsiteY0" fmla="*/ 813979 h 1405706"/>
              <a:gd name="connsiteX1" fmla="*/ 291536 w 1719555"/>
              <a:gd name="connsiteY1" fmla="*/ 819982 h 1405706"/>
              <a:gd name="connsiteX2" fmla="*/ 318965 w 1719555"/>
              <a:gd name="connsiteY2" fmla="*/ 863510 h 1405706"/>
              <a:gd name="connsiteX3" fmla="*/ 857854 w 1719555"/>
              <a:gd name="connsiteY3" fmla="*/ 733566 h 1405706"/>
              <a:gd name="connsiteX4" fmla="*/ 855489 w 1719555"/>
              <a:gd name="connsiteY4" fmla="*/ 718840 h 1405706"/>
              <a:gd name="connsiteX5" fmla="*/ 907882 w 1719555"/>
              <a:gd name="connsiteY5" fmla="*/ 601700 h 1405706"/>
              <a:gd name="connsiteX6" fmla="*/ 965573 w 1719555"/>
              <a:gd name="connsiteY6" fmla="*/ 565628 h 1405706"/>
              <a:gd name="connsiteX7" fmla="*/ 996656 w 1719555"/>
              <a:gd name="connsiteY7" fmla="*/ 560634 h 1405706"/>
              <a:gd name="connsiteX8" fmla="*/ 996656 w 1719555"/>
              <a:gd name="connsiteY8" fmla="*/ 256405 h 1405706"/>
              <a:gd name="connsiteX9" fmla="*/ 978974 w 1719555"/>
              <a:gd name="connsiteY9" fmla="*/ 252372 h 1405706"/>
              <a:gd name="connsiteX10" fmla="*/ 936774 w 1719555"/>
              <a:gd name="connsiteY10" fmla="*/ 222720 h 1405706"/>
              <a:gd name="connsiteX11" fmla="*/ 941456 w 1719555"/>
              <a:gd name="connsiteY11" fmla="*/ 36260 h 1405706"/>
              <a:gd name="connsiteX12" fmla="*/ 1127917 w 1719555"/>
              <a:gd name="connsiteY12" fmla="*/ 40942 h 1405706"/>
              <a:gd name="connsiteX13" fmla="*/ 1123235 w 1719555"/>
              <a:gd name="connsiteY13" fmla="*/ 227403 h 1405706"/>
              <a:gd name="connsiteX14" fmla="*/ 1078238 w 1719555"/>
              <a:gd name="connsiteY14" fmla="*/ 255538 h 1405706"/>
              <a:gd name="connsiteX15" fmla="*/ 1062287 w 1719555"/>
              <a:gd name="connsiteY15" fmla="*/ 258100 h 1405706"/>
              <a:gd name="connsiteX16" fmla="*/ 1062287 w 1719555"/>
              <a:gd name="connsiteY16" fmla="*/ 562718 h 1405706"/>
              <a:gd name="connsiteX17" fmla="*/ 1092840 w 1719555"/>
              <a:gd name="connsiteY17" fmla="*/ 569686 h 1405706"/>
              <a:gd name="connsiteX18" fmla="*/ 1146944 w 1719555"/>
              <a:gd name="connsiteY18" fmla="*/ 607703 h 1405706"/>
              <a:gd name="connsiteX19" fmla="*/ 1178958 w 1719555"/>
              <a:gd name="connsiteY19" fmla="*/ 792660 h 1405706"/>
              <a:gd name="connsiteX20" fmla="*/ 1173343 w 1719555"/>
              <a:gd name="connsiteY20" fmla="*/ 800652 h 1405706"/>
              <a:gd name="connsiteX21" fmla="*/ 1348619 w 1719555"/>
              <a:gd name="connsiteY21" fmla="*/ 984958 h 1405706"/>
              <a:gd name="connsiteX22" fmla="*/ 1403195 w 1719555"/>
              <a:gd name="connsiteY22" fmla="*/ 950833 h 1405706"/>
              <a:gd name="connsiteX23" fmla="*/ 1655010 w 1719555"/>
              <a:gd name="connsiteY23" fmla="*/ 1009249 h 1405706"/>
              <a:gd name="connsiteX24" fmla="*/ 1646675 w 1719555"/>
              <a:gd name="connsiteY24" fmla="*/ 1341161 h 1405706"/>
              <a:gd name="connsiteX25" fmla="*/ 1314763 w 1719555"/>
              <a:gd name="connsiteY25" fmla="*/ 1332826 h 1405706"/>
              <a:gd name="connsiteX26" fmla="*/ 1270316 w 1719555"/>
              <a:gd name="connsiteY26" fmla="*/ 1076033 h 1405706"/>
              <a:gd name="connsiteX27" fmla="*/ 1281801 w 1719555"/>
              <a:gd name="connsiteY27" fmla="*/ 1059688 h 1405706"/>
              <a:gd name="connsiteX28" fmla="*/ 1102291 w 1719555"/>
              <a:gd name="connsiteY28" fmla="*/ 870932 h 1405706"/>
              <a:gd name="connsiteX29" fmla="*/ 1083251 w 1719555"/>
              <a:gd name="connsiteY29" fmla="*/ 882837 h 1405706"/>
              <a:gd name="connsiteX30" fmla="*/ 901879 w 1719555"/>
              <a:gd name="connsiteY30" fmla="*/ 840761 h 1405706"/>
              <a:gd name="connsiteX31" fmla="*/ 897651 w 1719555"/>
              <a:gd name="connsiteY31" fmla="*/ 833999 h 1405706"/>
              <a:gd name="connsiteX32" fmla="*/ 331408 w 1719555"/>
              <a:gd name="connsiteY32" fmla="*/ 970539 h 1405706"/>
              <a:gd name="connsiteX33" fmla="*/ 324456 w 1719555"/>
              <a:gd name="connsiteY33" fmla="*/ 1003237 h 1405706"/>
              <a:gd name="connsiteX34" fmla="*/ 285534 w 1719555"/>
              <a:gd name="connsiteY34" fmla="*/ 1059044 h 1405706"/>
              <a:gd name="connsiteX35" fmla="*/ 46471 w 1719555"/>
              <a:gd name="connsiteY35" fmla="*/ 1053041 h 1405706"/>
              <a:gd name="connsiteX36" fmla="*/ 52475 w 1719555"/>
              <a:gd name="connsiteY36" fmla="*/ 813979 h 14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19555" h="1405706">
                <a:moveTo>
                  <a:pt x="52475" y="813979"/>
                </a:moveTo>
                <a:cubicBezTo>
                  <a:pt x="118453" y="751232"/>
                  <a:pt x="225801" y="750861"/>
                  <a:pt x="291536" y="819982"/>
                </a:cubicBezTo>
                <a:lnTo>
                  <a:pt x="318965" y="863510"/>
                </a:lnTo>
                <a:lnTo>
                  <a:pt x="857854" y="733566"/>
                </a:lnTo>
                <a:lnTo>
                  <a:pt x="855489" y="718840"/>
                </a:lnTo>
                <a:cubicBezTo>
                  <a:pt x="856959" y="675558"/>
                  <a:pt x="874893" y="633073"/>
                  <a:pt x="907882" y="601700"/>
                </a:cubicBezTo>
                <a:cubicBezTo>
                  <a:pt x="925163" y="585267"/>
                  <a:pt x="944823" y="573301"/>
                  <a:pt x="965573" y="565628"/>
                </a:cubicBezTo>
                <a:lnTo>
                  <a:pt x="996656" y="560634"/>
                </a:lnTo>
                <a:lnTo>
                  <a:pt x="996656" y="256405"/>
                </a:lnTo>
                <a:lnTo>
                  <a:pt x="978974" y="252372"/>
                </a:lnTo>
                <a:cubicBezTo>
                  <a:pt x="963411" y="245515"/>
                  <a:pt x="949009" y="235586"/>
                  <a:pt x="936774" y="222720"/>
                </a:cubicBezTo>
                <a:cubicBezTo>
                  <a:pt x="885504" y="168808"/>
                  <a:pt x="889995" y="85201"/>
                  <a:pt x="941456" y="36260"/>
                </a:cubicBezTo>
                <a:cubicBezTo>
                  <a:pt x="995369" y="-15011"/>
                  <a:pt x="1078976" y="-10519"/>
                  <a:pt x="1127917" y="40942"/>
                </a:cubicBezTo>
                <a:cubicBezTo>
                  <a:pt x="1179188" y="94855"/>
                  <a:pt x="1174696" y="178462"/>
                  <a:pt x="1123235" y="227403"/>
                </a:cubicBezTo>
                <a:cubicBezTo>
                  <a:pt x="1109757" y="240220"/>
                  <a:pt x="1094423" y="249553"/>
                  <a:pt x="1078238" y="255538"/>
                </a:cubicBezTo>
                <a:lnTo>
                  <a:pt x="1062287" y="258100"/>
                </a:lnTo>
                <a:lnTo>
                  <a:pt x="1062287" y="562718"/>
                </a:lnTo>
                <a:lnTo>
                  <a:pt x="1092840" y="569686"/>
                </a:lnTo>
                <a:cubicBezTo>
                  <a:pt x="1112793" y="578477"/>
                  <a:pt x="1131258" y="591208"/>
                  <a:pt x="1146944" y="607703"/>
                </a:cubicBezTo>
                <a:cubicBezTo>
                  <a:pt x="1196246" y="659544"/>
                  <a:pt x="1205331" y="732801"/>
                  <a:pt x="1178958" y="792660"/>
                </a:cubicBezTo>
                <a:lnTo>
                  <a:pt x="1173343" y="800652"/>
                </a:lnTo>
                <a:lnTo>
                  <a:pt x="1348619" y="984958"/>
                </a:lnTo>
                <a:lnTo>
                  <a:pt x="1403195" y="950833"/>
                </a:lnTo>
                <a:cubicBezTo>
                  <a:pt x="1489623" y="918872"/>
                  <a:pt x="1589672" y="940546"/>
                  <a:pt x="1655010" y="1009249"/>
                </a:cubicBezTo>
                <a:cubicBezTo>
                  <a:pt x="1746276" y="1105216"/>
                  <a:pt x="1738280" y="1254044"/>
                  <a:pt x="1646675" y="1341161"/>
                </a:cubicBezTo>
                <a:cubicBezTo>
                  <a:pt x="1550708" y="1432426"/>
                  <a:pt x="1401881" y="1424431"/>
                  <a:pt x="1314763" y="1332826"/>
                </a:cubicBezTo>
                <a:cubicBezTo>
                  <a:pt x="1246314" y="1260851"/>
                  <a:pt x="1233700" y="1159142"/>
                  <a:pt x="1270316" y="1076033"/>
                </a:cubicBezTo>
                <a:lnTo>
                  <a:pt x="1281801" y="1059688"/>
                </a:lnTo>
                <a:lnTo>
                  <a:pt x="1102291" y="870932"/>
                </a:lnTo>
                <a:lnTo>
                  <a:pt x="1083251" y="882837"/>
                </a:lnTo>
                <a:cubicBezTo>
                  <a:pt x="1021001" y="905857"/>
                  <a:pt x="948940" y="890246"/>
                  <a:pt x="901879" y="840761"/>
                </a:cubicBezTo>
                <a:lnTo>
                  <a:pt x="897651" y="833999"/>
                </a:lnTo>
                <a:lnTo>
                  <a:pt x="331408" y="970539"/>
                </a:lnTo>
                <a:lnTo>
                  <a:pt x="324456" y="1003237"/>
                </a:lnTo>
                <a:cubicBezTo>
                  <a:pt x="315751" y="1023576"/>
                  <a:pt x="302814" y="1042610"/>
                  <a:pt x="285534" y="1059044"/>
                </a:cubicBezTo>
                <a:cubicBezTo>
                  <a:pt x="219554" y="1121791"/>
                  <a:pt x="112206" y="1122162"/>
                  <a:pt x="46471" y="1053041"/>
                </a:cubicBezTo>
                <a:cubicBezTo>
                  <a:pt x="-16275" y="987062"/>
                  <a:pt x="-16647" y="879714"/>
                  <a:pt x="52475" y="813979"/>
                </a:cubicBezTo>
                <a:close/>
              </a:path>
            </a:pathLst>
          </a:custGeom>
          <a:solidFill>
            <a:schemeClr val="accent3">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F3D761A-CEA6-4A9C-BC05-657BD6ED734C}"/>
              </a:ext>
            </a:extLst>
          </p:cNvPr>
          <p:cNvSpPr/>
          <p:nvPr userDrawn="1"/>
        </p:nvSpPr>
        <p:spPr>
          <a:xfrm rot="8257828">
            <a:off x="273193" y="259357"/>
            <a:ext cx="749314" cy="612551"/>
          </a:xfrm>
          <a:custGeom>
            <a:avLst/>
            <a:gdLst>
              <a:gd name="connsiteX0" fmla="*/ 52475 w 1719555"/>
              <a:gd name="connsiteY0" fmla="*/ 813979 h 1405706"/>
              <a:gd name="connsiteX1" fmla="*/ 291536 w 1719555"/>
              <a:gd name="connsiteY1" fmla="*/ 819982 h 1405706"/>
              <a:gd name="connsiteX2" fmla="*/ 318965 w 1719555"/>
              <a:gd name="connsiteY2" fmla="*/ 863510 h 1405706"/>
              <a:gd name="connsiteX3" fmla="*/ 857854 w 1719555"/>
              <a:gd name="connsiteY3" fmla="*/ 733566 h 1405706"/>
              <a:gd name="connsiteX4" fmla="*/ 855489 w 1719555"/>
              <a:gd name="connsiteY4" fmla="*/ 718840 h 1405706"/>
              <a:gd name="connsiteX5" fmla="*/ 907882 w 1719555"/>
              <a:gd name="connsiteY5" fmla="*/ 601700 h 1405706"/>
              <a:gd name="connsiteX6" fmla="*/ 965573 w 1719555"/>
              <a:gd name="connsiteY6" fmla="*/ 565628 h 1405706"/>
              <a:gd name="connsiteX7" fmla="*/ 996656 w 1719555"/>
              <a:gd name="connsiteY7" fmla="*/ 560634 h 1405706"/>
              <a:gd name="connsiteX8" fmla="*/ 996656 w 1719555"/>
              <a:gd name="connsiteY8" fmla="*/ 256405 h 1405706"/>
              <a:gd name="connsiteX9" fmla="*/ 978974 w 1719555"/>
              <a:gd name="connsiteY9" fmla="*/ 252372 h 1405706"/>
              <a:gd name="connsiteX10" fmla="*/ 936774 w 1719555"/>
              <a:gd name="connsiteY10" fmla="*/ 222720 h 1405706"/>
              <a:gd name="connsiteX11" fmla="*/ 941456 w 1719555"/>
              <a:gd name="connsiteY11" fmla="*/ 36260 h 1405706"/>
              <a:gd name="connsiteX12" fmla="*/ 1127917 w 1719555"/>
              <a:gd name="connsiteY12" fmla="*/ 40942 h 1405706"/>
              <a:gd name="connsiteX13" fmla="*/ 1123235 w 1719555"/>
              <a:gd name="connsiteY13" fmla="*/ 227403 h 1405706"/>
              <a:gd name="connsiteX14" fmla="*/ 1078238 w 1719555"/>
              <a:gd name="connsiteY14" fmla="*/ 255538 h 1405706"/>
              <a:gd name="connsiteX15" fmla="*/ 1062287 w 1719555"/>
              <a:gd name="connsiteY15" fmla="*/ 258100 h 1405706"/>
              <a:gd name="connsiteX16" fmla="*/ 1062287 w 1719555"/>
              <a:gd name="connsiteY16" fmla="*/ 562718 h 1405706"/>
              <a:gd name="connsiteX17" fmla="*/ 1092840 w 1719555"/>
              <a:gd name="connsiteY17" fmla="*/ 569686 h 1405706"/>
              <a:gd name="connsiteX18" fmla="*/ 1146944 w 1719555"/>
              <a:gd name="connsiteY18" fmla="*/ 607703 h 1405706"/>
              <a:gd name="connsiteX19" fmla="*/ 1178958 w 1719555"/>
              <a:gd name="connsiteY19" fmla="*/ 792660 h 1405706"/>
              <a:gd name="connsiteX20" fmla="*/ 1173343 w 1719555"/>
              <a:gd name="connsiteY20" fmla="*/ 800652 h 1405706"/>
              <a:gd name="connsiteX21" fmla="*/ 1348619 w 1719555"/>
              <a:gd name="connsiteY21" fmla="*/ 984958 h 1405706"/>
              <a:gd name="connsiteX22" fmla="*/ 1403195 w 1719555"/>
              <a:gd name="connsiteY22" fmla="*/ 950833 h 1405706"/>
              <a:gd name="connsiteX23" fmla="*/ 1655010 w 1719555"/>
              <a:gd name="connsiteY23" fmla="*/ 1009249 h 1405706"/>
              <a:gd name="connsiteX24" fmla="*/ 1646675 w 1719555"/>
              <a:gd name="connsiteY24" fmla="*/ 1341161 h 1405706"/>
              <a:gd name="connsiteX25" fmla="*/ 1314763 w 1719555"/>
              <a:gd name="connsiteY25" fmla="*/ 1332826 h 1405706"/>
              <a:gd name="connsiteX26" fmla="*/ 1270316 w 1719555"/>
              <a:gd name="connsiteY26" fmla="*/ 1076033 h 1405706"/>
              <a:gd name="connsiteX27" fmla="*/ 1281801 w 1719555"/>
              <a:gd name="connsiteY27" fmla="*/ 1059688 h 1405706"/>
              <a:gd name="connsiteX28" fmla="*/ 1102291 w 1719555"/>
              <a:gd name="connsiteY28" fmla="*/ 870932 h 1405706"/>
              <a:gd name="connsiteX29" fmla="*/ 1083251 w 1719555"/>
              <a:gd name="connsiteY29" fmla="*/ 882837 h 1405706"/>
              <a:gd name="connsiteX30" fmla="*/ 901879 w 1719555"/>
              <a:gd name="connsiteY30" fmla="*/ 840761 h 1405706"/>
              <a:gd name="connsiteX31" fmla="*/ 897651 w 1719555"/>
              <a:gd name="connsiteY31" fmla="*/ 833999 h 1405706"/>
              <a:gd name="connsiteX32" fmla="*/ 331408 w 1719555"/>
              <a:gd name="connsiteY32" fmla="*/ 970539 h 1405706"/>
              <a:gd name="connsiteX33" fmla="*/ 324456 w 1719555"/>
              <a:gd name="connsiteY33" fmla="*/ 1003237 h 1405706"/>
              <a:gd name="connsiteX34" fmla="*/ 285534 w 1719555"/>
              <a:gd name="connsiteY34" fmla="*/ 1059044 h 1405706"/>
              <a:gd name="connsiteX35" fmla="*/ 46471 w 1719555"/>
              <a:gd name="connsiteY35" fmla="*/ 1053041 h 1405706"/>
              <a:gd name="connsiteX36" fmla="*/ 52475 w 1719555"/>
              <a:gd name="connsiteY36" fmla="*/ 813979 h 14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19555" h="1405706">
                <a:moveTo>
                  <a:pt x="52475" y="813979"/>
                </a:moveTo>
                <a:cubicBezTo>
                  <a:pt x="118453" y="751232"/>
                  <a:pt x="225801" y="750861"/>
                  <a:pt x="291536" y="819982"/>
                </a:cubicBezTo>
                <a:lnTo>
                  <a:pt x="318965" y="863510"/>
                </a:lnTo>
                <a:lnTo>
                  <a:pt x="857854" y="733566"/>
                </a:lnTo>
                <a:lnTo>
                  <a:pt x="855489" y="718840"/>
                </a:lnTo>
                <a:cubicBezTo>
                  <a:pt x="856959" y="675558"/>
                  <a:pt x="874893" y="633073"/>
                  <a:pt x="907882" y="601700"/>
                </a:cubicBezTo>
                <a:cubicBezTo>
                  <a:pt x="925163" y="585267"/>
                  <a:pt x="944823" y="573301"/>
                  <a:pt x="965573" y="565628"/>
                </a:cubicBezTo>
                <a:lnTo>
                  <a:pt x="996656" y="560634"/>
                </a:lnTo>
                <a:lnTo>
                  <a:pt x="996656" y="256405"/>
                </a:lnTo>
                <a:lnTo>
                  <a:pt x="978974" y="252372"/>
                </a:lnTo>
                <a:cubicBezTo>
                  <a:pt x="963411" y="245515"/>
                  <a:pt x="949009" y="235586"/>
                  <a:pt x="936774" y="222720"/>
                </a:cubicBezTo>
                <a:cubicBezTo>
                  <a:pt x="885504" y="168808"/>
                  <a:pt x="889995" y="85201"/>
                  <a:pt x="941456" y="36260"/>
                </a:cubicBezTo>
                <a:cubicBezTo>
                  <a:pt x="995369" y="-15011"/>
                  <a:pt x="1078976" y="-10519"/>
                  <a:pt x="1127917" y="40942"/>
                </a:cubicBezTo>
                <a:cubicBezTo>
                  <a:pt x="1179188" y="94855"/>
                  <a:pt x="1174696" y="178462"/>
                  <a:pt x="1123235" y="227403"/>
                </a:cubicBezTo>
                <a:cubicBezTo>
                  <a:pt x="1109757" y="240220"/>
                  <a:pt x="1094423" y="249553"/>
                  <a:pt x="1078238" y="255538"/>
                </a:cubicBezTo>
                <a:lnTo>
                  <a:pt x="1062287" y="258100"/>
                </a:lnTo>
                <a:lnTo>
                  <a:pt x="1062287" y="562718"/>
                </a:lnTo>
                <a:lnTo>
                  <a:pt x="1092840" y="569686"/>
                </a:lnTo>
                <a:cubicBezTo>
                  <a:pt x="1112793" y="578477"/>
                  <a:pt x="1131258" y="591208"/>
                  <a:pt x="1146944" y="607703"/>
                </a:cubicBezTo>
                <a:cubicBezTo>
                  <a:pt x="1196246" y="659544"/>
                  <a:pt x="1205331" y="732801"/>
                  <a:pt x="1178958" y="792660"/>
                </a:cubicBezTo>
                <a:lnTo>
                  <a:pt x="1173343" y="800652"/>
                </a:lnTo>
                <a:lnTo>
                  <a:pt x="1348619" y="984958"/>
                </a:lnTo>
                <a:lnTo>
                  <a:pt x="1403195" y="950833"/>
                </a:lnTo>
                <a:cubicBezTo>
                  <a:pt x="1489623" y="918872"/>
                  <a:pt x="1589672" y="940546"/>
                  <a:pt x="1655010" y="1009249"/>
                </a:cubicBezTo>
                <a:cubicBezTo>
                  <a:pt x="1746276" y="1105216"/>
                  <a:pt x="1738280" y="1254044"/>
                  <a:pt x="1646675" y="1341161"/>
                </a:cubicBezTo>
                <a:cubicBezTo>
                  <a:pt x="1550708" y="1432426"/>
                  <a:pt x="1401881" y="1424431"/>
                  <a:pt x="1314763" y="1332826"/>
                </a:cubicBezTo>
                <a:cubicBezTo>
                  <a:pt x="1246314" y="1260851"/>
                  <a:pt x="1233700" y="1159142"/>
                  <a:pt x="1270316" y="1076033"/>
                </a:cubicBezTo>
                <a:lnTo>
                  <a:pt x="1281801" y="1059688"/>
                </a:lnTo>
                <a:lnTo>
                  <a:pt x="1102291" y="870932"/>
                </a:lnTo>
                <a:lnTo>
                  <a:pt x="1083251" y="882837"/>
                </a:lnTo>
                <a:cubicBezTo>
                  <a:pt x="1021001" y="905857"/>
                  <a:pt x="948940" y="890246"/>
                  <a:pt x="901879" y="840761"/>
                </a:cubicBezTo>
                <a:lnTo>
                  <a:pt x="897651" y="833999"/>
                </a:lnTo>
                <a:lnTo>
                  <a:pt x="331408" y="970539"/>
                </a:lnTo>
                <a:lnTo>
                  <a:pt x="324456" y="1003237"/>
                </a:lnTo>
                <a:cubicBezTo>
                  <a:pt x="315751" y="1023576"/>
                  <a:pt x="302814" y="1042610"/>
                  <a:pt x="285534" y="1059044"/>
                </a:cubicBezTo>
                <a:cubicBezTo>
                  <a:pt x="219554" y="1121791"/>
                  <a:pt x="112206" y="1122162"/>
                  <a:pt x="46471" y="1053041"/>
                </a:cubicBezTo>
                <a:cubicBezTo>
                  <a:pt x="-16275" y="987062"/>
                  <a:pt x="-16647" y="879714"/>
                  <a:pt x="52475" y="813979"/>
                </a:cubicBezTo>
                <a:close/>
              </a:path>
            </a:pathLst>
          </a:cu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1260B8-53BA-47D3-87D6-323C933B255E}"/>
              </a:ext>
            </a:extLst>
          </p:cNvPr>
          <p:cNvPicPr>
            <a:picLocks noChangeAspect="1"/>
          </p:cNvPicPr>
          <p:nvPr userDrawn="1"/>
        </p:nvPicPr>
        <p:blipFill>
          <a:blip r:embed="rId2"/>
          <a:stretch>
            <a:fillRect/>
          </a:stretch>
        </p:blipFill>
        <p:spPr>
          <a:xfrm>
            <a:off x="5187617" y="2316383"/>
            <a:ext cx="1816765" cy="2225233"/>
          </a:xfrm>
          <a:prstGeom prst="rect">
            <a:avLst/>
          </a:prstGeom>
        </p:spPr>
      </p:pic>
    </p:spTree>
    <p:extLst>
      <p:ext uri="{BB962C8B-B14F-4D97-AF65-F5344CB8AC3E}">
        <p14:creationId xmlns:p14="http://schemas.microsoft.com/office/powerpoint/2010/main" val="92740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500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8573-94E9-41F6-8579-1B03160B8A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34A44D-1791-460E-94F6-65D58BB751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BAC50-859F-40CE-8299-E8B7E03C36AA}"/>
              </a:ext>
            </a:extLst>
          </p:cNvPr>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7/29/2019</a:t>
            </a:fld>
            <a:endParaRPr lang="en-US" sz="1400" dirty="0">
              <a:solidFill>
                <a:schemeClr val="tx2"/>
              </a:solidFill>
            </a:endParaRPr>
          </a:p>
        </p:txBody>
      </p:sp>
      <p:sp>
        <p:nvSpPr>
          <p:cNvPr id="5" name="Footer Placeholder 4">
            <a:extLst>
              <a:ext uri="{FF2B5EF4-FFF2-40B4-BE49-F238E27FC236}">
                <a16:creationId xmlns:a16="http://schemas.microsoft.com/office/drawing/2014/main" id="{450473F4-45B7-4030-946E-69F588687438}"/>
              </a:ext>
            </a:extLst>
          </p:cNvPr>
          <p:cNvSpPr>
            <a:spLocks noGrp="1"/>
          </p:cNvSpPr>
          <p:nvPr>
            <p:ph type="ftr" sz="quarter" idx="11"/>
          </p:nvPr>
        </p:nvSpPr>
        <p:spPr/>
        <p:txBody>
          <a:bodyPr/>
          <a:lstStyle/>
          <a:p>
            <a:pPr algn="r" eaLnBrk="1" latinLnBrk="0" hangingPunct="1"/>
            <a:endParaRPr kumimoji="0" lang="en-US" sz="1400" dirty="0">
              <a:solidFill>
                <a:schemeClr val="tx2"/>
              </a:solidFill>
            </a:endParaRPr>
          </a:p>
        </p:txBody>
      </p:sp>
      <p:sp>
        <p:nvSpPr>
          <p:cNvPr id="6" name="Slide Number Placeholder 5">
            <a:extLst>
              <a:ext uri="{FF2B5EF4-FFF2-40B4-BE49-F238E27FC236}">
                <a16:creationId xmlns:a16="http://schemas.microsoft.com/office/drawing/2014/main" id="{8F3F8DD3-BA2C-49BC-ADD5-0B2A195A0F71}"/>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04626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tyle slide layout">
    <p:bg>
      <p:bgPr>
        <a:solidFill>
          <a:schemeClr val="accent1"/>
        </a:solidFill>
        <a:effectLst/>
      </p:bgPr>
    </p:bg>
    <p:spTree>
      <p:nvGrpSpPr>
        <p:cNvPr id="1" name=""/>
        <p:cNvGrpSpPr/>
        <p:nvPr/>
      </p:nvGrpSpPr>
      <p:grpSpPr>
        <a:xfrm>
          <a:off x="0" y="0"/>
          <a:ext cx="0" cy="0"/>
          <a:chOff x="0" y="0"/>
          <a:chExt cx="0" cy="0"/>
        </a:xfrm>
      </p:grpSpPr>
      <p:sp>
        <p:nvSpPr>
          <p:cNvPr id="559" name="Freeform: Shape 558">
            <a:extLst>
              <a:ext uri="{FF2B5EF4-FFF2-40B4-BE49-F238E27FC236}">
                <a16:creationId xmlns:a16="http://schemas.microsoft.com/office/drawing/2014/main" id="{C9957A36-A56E-47BD-BCD7-E58C8386058C}"/>
              </a:ext>
            </a:extLst>
          </p:cNvPr>
          <p:cNvSpPr/>
          <p:nvPr/>
        </p:nvSpPr>
        <p:spPr>
          <a:xfrm rot="7811536">
            <a:off x="2659062" y="-2148677"/>
            <a:ext cx="3757650" cy="11821019"/>
          </a:xfrm>
          <a:custGeom>
            <a:avLst/>
            <a:gdLst>
              <a:gd name="connsiteX0" fmla="*/ 891494 w 3757650"/>
              <a:gd name="connsiteY0" fmla="*/ 5336549 h 11821019"/>
              <a:gd name="connsiteX1" fmla="*/ 2164916 w 3757650"/>
              <a:gd name="connsiteY1" fmla="*/ 5336549 h 11821019"/>
              <a:gd name="connsiteX2" fmla="*/ 2168720 w 3757650"/>
              <a:gd name="connsiteY2" fmla="*/ 5336550 h 11821019"/>
              <a:gd name="connsiteX3" fmla="*/ 3153246 w 3757650"/>
              <a:gd name="connsiteY3" fmla="*/ 5336550 h 11821019"/>
              <a:gd name="connsiteX4" fmla="*/ 3145644 w 3757650"/>
              <a:gd name="connsiteY4" fmla="*/ 5252920 h 11821019"/>
              <a:gd name="connsiteX5" fmla="*/ 3043012 w 3757650"/>
              <a:gd name="connsiteY5" fmla="*/ 4872795 h 11821019"/>
              <a:gd name="connsiteX6" fmla="*/ 3035409 w 3757650"/>
              <a:gd name="connsiteY6" fmla="*/ 4853791 h 11821019"/>
              <a:gd name="connsiteX7" fmla="*/ 2966986 w 3757650"/>
              <a:gd name="connsiteY7" fmla="*/ 4716943 h 11821019"/>
              <a:gd name="connsiteX8" fmla="*/ 1081557 w 3757650"/>
              <a:gd name="connsiteY8" fmla="*/ 4716945 h 11821019"/>
              <a:gd name="connsiteX9" fmla="*/ 986524 w 3757650"/>
              <a:gd name="connsiteY9" fmla="*/ 4872795 h 11821019"/>
              <a:gd name="connsiteX10" fmla="*/ 887691 w 3757650"/>
              <a:gd name="connsiteY10" fmla="*/ 5252922 h 11821019"/>
              <a:gd name="connsiteX11" fmla="*/ 891494 w 3757650"/>
              <a:gd name="connsiteY11" fmla="*/ 5336549 h 11821019"/>
              <a:gd name="connsiteX12" fmla="*/ 1184189 w 3757650"/>
              <a:gd name="connsiteY12" fmla="*/ 6226046 h 11821019"/>
              <a:gd name="connsiteX13" fmla="*/ 2887157 w 3757650"/>
              <a:gd name="connsiteY13" fmla="*/ 6226046 h 11821019"/>
              <a:gd name="connsiteX14" fmla="*/ 2921371 w 3757650"/>
              <a:gd name="connsiteY14" fmla="*/ 6172828 h 11821019"/>
              <a:gd name="connsiteX15" fmla="*/ 2978388 w 3757650"/>
              <a:gd name="connsiteY15" fmla="*/ 6073994 h 11821019"/>
              <a:gd name="connsiteX16" fmla="*/ 2974589 w 3757650"/>
              <a:gd name="connsiteY16" fmla="*/ 6073996 h 11821019"/>
              <a:gd name="connsiteX17" fmla="*/ 3054414 w 3757650"/>
              <a:gd name="connsiteY17" fmla="*/ 5902941 h 11821019"/>
              <a:gd name="connsiteX18" fmla="*/ 3138040 w 3757650"/>
              <a:gd name="connsiteY18" fmla="*/ 5606442 h 11821019"/>
              <a:gd name="connsiteX19" fmla="*/ 2168720 w 3757650"/>
              <a:gd name="connsiteY19" fmla="*/ 5606441 h 11821019"/>
              <a:gd name="connsiteX20" fmla="*/ 2164916 w 3757650"/>
              <a:gd name="connsiteY20" fmla="*/ 5606440 h 11821019"/>
              <a:gd name="connsiteX21" fmla="*/ 925703 w 3757650"/>
              <a:gd name="connsiteY21" fmla="*/ 5606440 h 11821019"/>
              <a:gd name="connsiteX22" fmla="*/ 1020737 w 3757650"/>
              <a:gd name="connsiteY22" fmla="*/ 5902940 h 11821019"/>
              <a:gd name="connsiteX23" fmla="*/ 1149980 w 3757650"/>
              <a:gd name="connsiteY23" fmla="*/ 6169028 h 11821019"/>
              <a:gd name="connsiteX24" fmla="*/ 1184190 w 3757650"/>
              <a:gd name="connsiteY24" fmla="*/ 6222247 h 11821019"/>
              <a:gd name="connsiteX25" fmla="*/ 594995 w 3757650"/>
              <a:gd name="connsiteY25" fmla="*/ 9548352 h 11821019"/>
              <a:gd name="connsiteX26" fmla="*/ 3149447 w 3757650"/>
              <a:gd name="connsiteY26" fmla="*/ 9548353 h 11821019"/>
              <a:gd name="connsiteX27" fmla="*/ 3141845 w 3757650"/>
              <a:gd name="connsiteY27" fmla="*/ 9502738 h 11821019"/>
              <a:gd name="connsiteX28" fmla="*/ 2997396 w 3757650"/>
              <a:gd name="connsiteY28" fmla="*/ 9122611 h 11821019"/>
              <a:gd name="connsiteX29" fmla="*/ 2852948 w 3757650"/>
              <a:gd name="connsiteY29" fmla="*/ 8898338 h 11821019"/>
              <a:gd name="connsiteX30" fmla="*/ 872486 w 3757650"/>
              <a:gd name="connsiteY30" fmla="*/ 8898337 h 11821019"/>
              <a:gd name="connsiteX31" fmla="*/ 728037 w 3757650"/>
              <a:gd name="connsiteY31" fmla="*/ 9122611 h 11821019"/>
              <a:gd name="connsiteX32" fmla="*/ 598794 w 3757650"/>
              <a:gd name="connsiteY32" fmla="*/ 9502738 h 11821019"/>
              <a:gd name="connsiteX33" fmla="*/ 594995 w 3757650"/>
              <a:gd name="connsiteY33" fmla="*/ 9548352 h 11821019"/>
              <a:gd name="connsiteX34" fmla="*/ 967519 w 3757650"/>
              <a:gd name="connsiteY34" fmla="*/ 10483463 h 11821019"/>
              <a:gd name="connsiteX35" fmla="*/ 2830141 w 3757650"/>
              <a:gd name="connsiteY35" fmla="*/ 10483464 h 11821019"/>
              <a:gd name="connsiteX36" fmla="*/ 2879555 w 3757650"/>
              <a:gd name="connsiteY36" fmla="*/ 10415041 h 11821019"/>
              <a:gd name="connsiteX37" fmla="*/ 3039208 w 3757650"/>
              <a:gd name="connsiteY37" fmla="*/ 10148953 h 11821019"/>
              <a:gd name="connsiteX38" fmla="*/ 3145644 w 3757650"/>
              <a:gd name="connsiteY38" fmla="*/ 9829647 h 11821019"/>
              <a:gd name="connsiteX39" fmla="*/ 617803 w 3757650"/>
              <a:gd name="connsiteY39" fmla="*/ 9829645 h 11821019"/>
              <a:gd name="connsiteX40" fmla="*/ 739443 w 3757650"/>
              <a:gd name="connsiteY40" fmla="*/ 10148952 h 11821019"/>
              <a:gd name="connsiteX41" fmla="*/ 910498 w 3757650"/>
              <a:gd name="connsiteY41" fmla="*/ 10415041 h 11821019"/>
              <a:gd name="connsiteX42" fmla="*/ 967519 w 3757650"/>
              <a:gd name="connsiteY42" fmla="*/ 10483463 h 11821019"/>
              <a:gd name="connsiteX43" fmla="*/ 1947609 w 3757650"/>
              <a:gd name="connsiteY43" fmla="*/ 11821019 h 11821019"/>
              <a:gd name="connsiteX44" fmla="*/ 0 w 3757650"/>
              <a:gd name="connsiteY44" fmla="*/ 9515704 h 11821019"/>
              <a:gd name="connsiteX45" fmla="*/ 2430 w 3757650"/>
              <a:gd name="connsiteY45" fmla="*/ 9470239 h 11821019"/>
              <a:gd name="connsiteX46" fmla="*/ 1431274 w 3757650"/>
              <a:gd name="connsiteY46" fmla="*/ 7583099 h 11821019"/>
              <a:gd name="connsiteX47" fmla="*/ 1476889 w 3757650"/>
              <a:gd name="connsiteY47" fmla="*/ 7545086 h 11821019"/>
              <a:gd name="connsiteX48" fmla="*/ 1522503 w 3757650"/>
              <a:gd name="connsiteY48" fmla="*/ 7507074 h 11821019"/>
              <a:gd name="connsiteX49" fmla="*/ 1602329 w 3757650"/>
              <a:gd name="connsiteY49" fmla="*/ 7442450 h 11821019"/>
              <a:gd name="connsiteX50" fmla="*/ 1967251 w 3757650"/>
              <a:gd name="connsiteY50" fmla="*/ 7149755 h 11821019"/>
              <a:gd name="connsiteX51" fmla="*/ 2012866 w 3757650"/>
              <a:gd name="connsiteY51" fmla="*/ 7111743 h 11821019"/>
              <a:gd name="connsiteX52" fmla="*/ 2058481 w 3757650"/>
              <a:gd name="connsiteY52" fmla="*/ 7073728 h 11821019"/>
              <a:gd name="connsiteX53" fmla="*/ 2681889 w 3757650"/>
              <a:gd name="connsiteY53" fmla="*/ 6476928 h 11821019"/>
              <a:gd name="connsiteX54" fmla="*/ 1366651 w 3757650"/>
              <a:gd name="connsiteY54" fmla="*/ 6476929 h 11821019"/>
              <a:gd name="connsiteX55" fmla="*/ 1879824 w 3757650"/>
              <a:gd name="connsiteY55" fmla="*/ 7066128 h 11821019"/>
              <a:gd name="connsiteX56" fmla="*/ 1514902 w 3757650"/>
              <a:gd name="connsiteY56" fmla="*/ 7358823 h 11821019"/>
              <a:gd name="connsiteX57" fmla="*/ 1435073 w 3757650"/>
              <a:gd name="connsiteY57" fmla="*/ 7423447 h 11821019"/>
              <a:gd name="connsiteX58" fmla="*/ 290894 w 3757650"/>
              <a:gd name="connsiteY58" fmla="*/ 5241519 h 11821019"/>
              <a:gd name="connsiteX59" fmla="*/ 1549110 w 3757650"/>
              <a:gd name="connsiteY59" fmla="*/ 3508142 h 11821019"/>
              <a:gd name="connsiteX60" fmla="*/ 1811402 w 3757650"/>
              <a:gd name="connsiteY60" fmla="*/ 3721013 h 11821019"/>
              <a:gd name="connsiteX61" fmla="*/ 1997661 w 3757650"/>
              <a:gd name="connsiteY61" fmla="*/ 3869261 h 11821019"/>
              <a:gd name="connsiteX62" fmla="*/ 1317236 w 3757650"/>
              <a:gd name="connsiteY62" fmla="*/ 4439450 h 11821019"/>
              <a:gd name="connsiteX63" fmla="*/ 2788325 w 3757650"/>
              <a:gd name="connsiteY63" fmla="*/ 4439450 h 11821019"/>
              <a:gd name="connsiteX64" fmla="*/ 2195327 w 3757650"/>
              <a:gd name="connsiteY64" fmla="*/ 3873062 h 11821019"/>
              <a:gd name="connsiteX65" fmla="*/ 2149712 w 3757650"/>
              <a:gd name="connsiteY65" fmla="*/ 3835051 h 11821019"/>
              <a:gd name="connsiteX66" fmla="*/ 2100297 w 3757650"/>
              <a:gd name="connsiteY66" fmla="*/ 3797039 h 11821019"/>
              <a:gd name="connsiteX67" fmla="*/ 1902631 w 3757650"/>
              <a:gd name="connsiteY67" fmla="*/ 3637385 h 11821019"/>
              <a:gd name="connsiteX68" fmla="*/ 1651747 w 3757650"/>
              <a:gd name="connsiteY68" fmla="*/ 3435915 h 11821019"/>
              <a:gd name="connsiteX69" fmla="*/ 1606132 w 3757650"/>
              <a:gd name="connsiteY69" fmla="*/ 3397902 h 11821019"/>
              <a:gd name="connsiteX70" fmla="*/ 1560517 w 3757650"/>
              <a:gd name="connsiteY70" fmla="*/ 3359891 h 11821019"/>
              <a:gd name="connsiteX71" fmla="*/ 374521 w 3757650"/>
              <a:gd name="connsiteY71" fmla="*/ 1333817 h 11821019"/>
              <a:gd name="connsiteX72" fmla="*/ 909631 w 3757650"/>
              <a:gd name="connsiteY72" fmla="*/ 38007 h 11821019"/>
              <a:gd name="connsiteX73" fmla="*/ 938621 w 3757650"/>
              <a:gd name="connsiteY73" fmla="*/ 0 h 11821019"/>
              <a:gd name="connsiteX74" fmla="*/ 1487416 w 3757650"/>
              <a:gd name="connsiteY74" fmla="*/ 649589 h 11821019"/>
              <a:gd name="connsiteX75" fmla="*/ 1191792 w 3757650"/>
              <a:gd name="connsiteY75" fmla="*/ 649589 h 11821019"/>
              <a:gd name="connsiteX76" fmla="*/ 1104365 w 3757650"/>
              <a:gd name="connsiteY76" fmla="*/ 813042 h 11821019"/>
              <a:gd name="connsiteX77" fmla="*/ 975122 w 3757650"/>
              <a:gd name="connsiteY77" fmla="*/ 1193168 h 11821019"/>
              <a:gd name="connsiteX78" fmla="*/ 963716 w 3757650"/>
              <a:gd name="connsiteY78" fmla="*/ 1269194 h 11821019"/>
              <a:gd name="connsiteX79" fmla="*/ 2010880 w 3757650"/>
              <a:gd name="connsiteY79" fmla="*/ 1269194 h 11821019"/>
              <a:gd name="connsiteX80" fmla="*/ 2238893 w 3757650"/>
              <a:gd name="connsiteY80" fmla="*/ 1539086 h 11821019"/>
              <a:gd name="connsiteX81" fmla="*/ 975122 w 3757650"/>
              <a:gd name="connsiteY81" fmla="*/ 1539086 h 11821019"/>
              <a:gd name="connsiteX82" fmla="*/ 1058750 w 3757650"/>
              <a:gd name="connsiteY82" fmla="*/ 1881200 h 11821019"/>
              <a:gd name="connsiteX83" fmla="*/ 1187993 w 3757650"/>
              <a:gd name="connsiteY83" fmla="*/ 2147288 h 11821019"/>
              <a:gd name="connsiteX84" fmla="*/ 1195595 w 3757650"/>
              <a:gd name="connsiteY84" fmla="*/ 2154891 h 11821019"/>
              <a:gd name="connsiteX85" fmla="*/ 2759147 w 3757650"/>
              <a:gd name="connsiteY85" fmla="*/ 2154891 h 11821019"/>
              <a:gd name="connsiteX86" fmla="*/ 3266382 w 3757650"/>
              <a:gd name="connsiteY86" fmla="*/ 2755289 h 11821019"/>
              <a:gd name="connsiteX87" fmla="*/ 3085419 w 3757650"/>
              <a:gd name="connsiteY87" fmla="*/ 2962302 h 11821019"/>
              <a:gd name="connsiteX88" fmla="*/ 2640077 w 3757650"/>
              <a:gd name="connsiteY88" fmla="*/ 3378899 h 11821019"/>
              <a:gd name="connsiteX89" fmla="*/ 2381591 w 3757650"/>
              <a:gd name="connsiteY89" fmla="*/ 3169826 h 11821019"/>
              <a:gd name="connsiteX90" fmla="*/ 2195327 w 3757650"/>
              <a:gd name="connsiteY90" fmla="*/ 3021580 h 11821019"/>
              <a:gd name="connsiteX91" fmla="*/ 2792128 w 3757650"/>
              <a:gd name="connsiteY91" fmla="*/ 2428581 h 11821019"/>
              <a:gd name="connsiteX92" fmla="*/ 1389458 w 3757650"/>
              <a:gd name="connsiteY92" fmla="*/ 2428582 h 11821019"/>
              <a:gd name="connsiteX93" fmla="*/ 2009067 w 3757650"/>
              <a:gd name="connsiteY93" fmla="*/ 3021580 h 11821019"/>
              <a:gd name="connsiteX94" fmla="*/ 2054681 w 3757650"/>
              <a:gd name="connsiteY94" fmla="*/ 3059592 h 11821019"/>
              <a:gd name="connsiteX95" fmla="*/ 2100297 w 3757650"/>
              <a:gd name="connsiteY95" fmla="*/ 3097605 h 11821019"/>
              <a:gd name="connsiteX96" fmla="*/ 2294159 w 3757650"/>
              <a:gd name="connsiteY96" fmla="*/ 3253455 h 11821019"/>
              <a:gd name="connsiteX97" fmla="*/ 2545042 w 3757650"/>
              <a:gd name="connsiteY97" fmla="*/ 3454923 h 11821019"/>
              <a:gd name="connsiteX98" fmla="*/ 2590658 w 3757650"/>
              <a:gd name="connsiteY98" fmla="*/ 3492937 h 11821019"/>
              <a:gd name="connsiteX99" fmla="*/ 2636274 w 3757650"/>
              <a:gd name="connsiteY99" fmla="*/ 3530950 h 11821019"/>
              <a:gd name="connsiteX100" fmla="*/ 3666419 w 3757650"/>
              <a:gd name="connsiteY100" fmla="*/ 4857590 h 11821019"/>
              <a:gd name="connsiteX101" fmla="*/ 3662616 w 3757650"/>
              <a:gd name="connsiteY101" fmla="*/ 4857590 h 11821019"/>
              <a:gd name="connsiteX102" fmla="*/ 3746244 w 3757650"/>
              <a:gd name="connsiteY102" fmla="*/ 5408775 h 11821019"/>
              <a:gd name="connsiteX103" fmla="*/ 3613201 w 3757650"/>
              <a:gd name="connsiteY103" fmla="*/ 6073994 h 11821019"/>
              <a:gd name="connsiteX104" fmla="*/ 3617001 w 3757650"/>
              <a:gd name="connsiteY104" fmla="*/ 6073994 h 11821019"/>
              <a:gd name="connsiteX105" fmla="*/ 2457616 w 3757650"/>
              <a:gd name="connsiteY105" fmla="*/ 7480464 h 11821019"/>
              <a:gd name="connsiteX106" fmla="*/ 2412001 w 3757650"/>
              <a:gd name="connsiteY106" fmla="*/ 7518476 h 11821019"/>
              <a:gd name="connsiteX107" fmla="*/ 2366386 w 3757650"/>
              <a:gd name="connsiteY107" fmla="*/ 7556489 h 11821019"/>
              <a:gd name="connsiteX108" fmla="*/ 1993862 w 3757650"/>
              <a:gd name="connsiteY108" fmla="*/ 7856791 h 11821019"/>
              <a:gd name="connsiteX109" fmla="*/ 1921636 w 3757650"/>
              <a:gd name="connsiteY109" fmla="*/ 7913808 h 11821019"/>
              <a:gd name="connsiteX110" fmla="*/ 1872220 w 3757650"/>
              <a:gd name="connsiteY110" fmla="*/ 7951820 h 11821019"/>
              <a:gd name="connsiteX111" fmla="*/ 1826606 w 3757650"/>
              <a:gd name="connsiteY111" fmla="*/ 7989834 h 11821019"/>
              <a:gd name="connsiteX112" fmla="*/ 1115766 w 3757650"/>
              <a:gd name="connsiteY112" fmla="*/ 8617044 h 11821019"/>
              <a:gd name="connsiteX113" fmla="*/ 2632475 w 3757650"/>
              <a:gd name="connsiteY113" fmla="*/ 8617045 h 11821019"/>
              <a:gd name="connsiteX114" fmla="*/ 2020469 w 3757650"/>
              <a:gd name="connsiteY114" fmla="*/ 7997435 h 11821019"/>
              <a:gd name="connsiteX115" fmla="*/ 2088891 w 3757650"/>
              <a:gd name="connsiteY115" fmla="*/ 7944217 h 11821019"/>
              <a:gd name="connsiteX116" fmla="*/ 2461416 w 3757650"/>
              <a:gd name="connsiteY116" fmla="*/ 7640117 h 11821019"/>
              <a:gd name="connsiteX117" fmla="*/ 3757650 w 3757650"/>
              <a:gd name="connsiteY117" fmla="*/ 9662391 h 11821019"/>
              <a:gd name="connsiteX118" fmla="*/ 3527324 w 3757650"/>
              <a:gd name="connsiteY118" fmla="*/ 10479322 h 11821019"/>
              <a:gd name="connsiteX119" fmla="*/ 3517429 w 3757650"/>
              <a:gd name="connsiteY119" fmla="*/ 10494781 h 11821019"/>
              <a:gd name="connsiteX120" fmla="*/ 2278257 w 3757650"/>
              <a:gd name="connsiteY120" fmla="*/ 11541675 h 11821019"/>
              <a:gd name="connsiteX121" fmla="*/ 2012866 w 3757650"/>
              <a:gd name="connsiteY121" fmla="*/ 11323547 h 11821019"/>
              <a:gd name="connsiteX122" fmla="*/ 2594462 w 3757650"/>
              <a:gd name="connsiteY122" fmla="*/ 10768562 h 11821019"/>
              <a:gd name="connsiteX123" fmla="*/ 1218403 w 3757650"/>
              <a:gd name="connsiteY123" fmla="*/ 10768562 h 11821019"/>
              <a:gd name="connsiteX124" fmla="*/ 1826606 w 3757650"/>
              <a:gd name="connsiteY124" fmla="*/ 11323547 h 11821019"/>
              <a:gd name="connsiteX125" fmla="*/ 1872221 w 3757650"/>
              <a:gd name="connsiteY125" fmla="*/ 11361560 h 11821019"/>
              <a:gd name="connsiteX126" fmla="*/ 1917836 w 3757650"/>
              <a:gd name="connsiteY126" fmla="*/ 11399572 h 11821019"/>
              <a:gd name="connsiteX127" fmla="*/ 2183247 w 3757650"/>
              <a:gd name="connsiteY127" fmla="*/ 11621943 h 1182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757650" h="11821019">
                <a:moveTo>
                  <a:pt x="891494" y="5336549"/>
                </a:moveTo>
                <a:lnTo>
                  <a:pt x="2164916" y="5336549"/>
                </a:lnTo>
                <a:lnTo>
                  <a:pt x="2168720" y="5336550"/>
                </a:lnTo>
                <a:lnTo>
                  <a:pt x="3153246" y="5336550"/>
                </a:lnTo>
                <a:cubicBezTo>
                  <a:pt x="3149446" y="5306138"/>
                  <a:pt x="3149448" y="5279532"/>
                  <a:pt x="3145644" y="5252920"/>
                </a:cubicBezTo>
                <a:cubicBezTo>
                  <a:pt x="3130438" y="5119877"/>
                  <a:pt x="3096230" y="4990635"/>
                  <a:pt x="3043012" y="4872795"/>
                </a:cubicBezTo>
                <a:cubicBezTo>
                  <a:pt x="3043011" y="4865192"/>
                  <a:pt x="3039209" y="4861392"/>
                  <a:pt x="3035409" y="4853791"/>
                </a:cubicBezTo>
                <a:cubicBezTo>
                  <a:pt x="3016400" y="4808176"/>
                  <a:pt x="2993593" y="4762559"/>
                  <a:pt x="2966986" y="4716943"/>
                </a:cubicBezTo>
                <a:lnTo>
                  <a:pt x="1081557" y="4716945"/>
                </a:lnTo>
                <a:cubicBezTo>
                  <a:pt x="1047344" y="4770161"/>
                  <a:pt x="1013135" y="4819576"/>
                  <a:pt x="986524" y="4872795"/>
                </a:cubicBezTo>
                <a:cubicBezTo>
                  <a:pt x="925704" y="4994435"/>
                  <a:pt x="887691" y="5119879"/>
                  <a:pt x="887691" y="5252922"/>
                </a:cubicBezTo>
                <a:cubicBezTo>
                  <a:pt x="887691" y="5279533"/>
                  <a:pt x="887691" y="5309942"/>
                  <a:pt x="891494" y="5336549"/>
                </a:cubicBezTo>
                <a:close/>
                <a:moveTo>
                  <a:pt x="1184189" y="6226046"/>
                </a:moveTo>
                <a:lnTo>
                  <a:pt x="2887157" y="6226046"/>
                </a:lnTo>
                <a:cubicBezTo>
                  <a:pt x="2898563" y="6210841"/>
                  <a:pt x="2909965" y="6191836"/>
                  <a:pt x="2921371" y="6172828"/>
                </a:cubicBezTo>
                <a:cubicBezTo>
                  <a:pt x="2940375" y="6138616"/>
                  <a:pt x="2959383" y="6108208"/>
                  <a:pt x="2978388" y="6073994"/>
                </a:cubicBezTo>
                <a:lnTo>
                  <a:pt x="2974589" y="6073996"/>
                </a:lnTo>
                <a:cubicBezTo>
                  <a:pt x="3004999" y="6016977"/>
                  <a:pt x="3031605" y="5959957"/>
                  <a:pt x="3054414" y="5902941"/>
                </a:cubicBezTo>
                <a:cubicBezTo>
                  <a:pt x="3092426" y="5807905"/>
                  <a:pt x="3122836" y="5709072"/>
                  <a:pt x="3138040" y="5606442"/>
                </a:cubicBezTo>
                <a:lnTo>
                  <a:pt x="2168720" y="5606441"/>
                </a:lnTo>
                <a:lnTo>
                  <a:pt x="2164916" y="5606440"/>
                </a:lnTo>
                <a:lnTo>
                  <a:pt x="925703" y="5606440"/>
                </a:lnTo>
                <a:cubicBezTo>
                  <a:pt x="948511" y="5705274"/>
                  <a:pt x="982724" y="5804106"/>
                  <a:pt x="1020737" y="5902940"/>
                </a:cubicBezTo>
                <a:cubicBezTo>
                  <a:pt x="1054947" y="5994170"/>
                  <a:pt x="1100562" y="6081598"/>
                  <a:pt x="1149980" y="6169028"/>
                </a:cubicBezTo>
                <a:cubicBezTo>
                  <a:pt x="1161382" y="6184232"/>
                  <a:pt x="1172788" y="6203238"/>
                  <a:pt x="1184190" y="6222247"/>
                </a:cubicBezTo>
                <a:close/>
                <a:moveTo>
                  <a:pt x="594995" y="9548352"/>
                </a:moveTo>
                <a:lnTo>
                  <a:pt x="3149447" y="9548353"/>
                </a:lnTo>
                <a:cubicBezTo>
                  <a:pt x="3145644" y="9533148"/>
                  <a:pt x="3145644" y="9517943"/>
                  <a:pt x="3141845" y="9502738"/>
                </a:cubicBezTo>
                <a:cubicBezTo>
                  <a:pt x="3115234" y="9377299"/>
                  <a:pt x="3065819" y="9248055"/>
                  <a:pt x="2997396" y="9122611"/>
                </a:cubicBezTo>
                <a:cubicBezTo>
                  <a:pt x="2955580" y="9046585"/>
                  <a:pt x="2906166" y="8974364"/>
                  <a:pt x="2852948" y="8898338"/>
                </a:cubicBezTo>
                <a:lnTo>
                  <a:pt x="872486" y="8898337"/>
                </a:lnTo>
                <a:cubicBezTo>
                  <a:pt x="819268" y="8970561"/>
                  <a:pt x="769853" y="9046586"/>
                  <a:pt x="728037" y="9122611"/>
                </a:cubicBezTo>
                <a:cubicBezTo>
                  <a:pt x="659615" y="9244252"/>
                  <a:pt x="617803" y="9373495"/>
                  <a:pt x="598794" y="9502738"/>
                </a:cubicBezTo>
                <a:cubicBezTo>
                  <a:pt x="594995" y="9517943"/>
                  <a:pt x="594995" y="9533148"/>
                  <a:pt x="594995" y="9548352"/>
                </a:cubicBezTo>
                <a:close/>
                <a:moveTo>
                  <a:pt x="967519" y="10483463"/>
                </a:moveTo>
                <a:lnTo>
                  <a:pt x="2830141" y="10483464"/>
                </a:lnTo>
                <a:cubicBezTo>
                  <a:pt x="2845346" y="10460657"/>
                  <a:pt x="2864350" y="10437849"/>
                  <a:pt x="2879555" y="10415041"/>
                </a:cubicBezTo>
                <a:cubicBezTo>
                  <a:pt x="2944179" y="10327615"/>
                  <a:pt x="2997397" y="10240184"/>
                  <a:pt x="3039208" y="10148953"/>
                </a:cubicBezTo>
                <a:cubicBezTo>
                  <a:pt x="3088627" y="10042518"/>
                  <a:pt x="3126639" y="9936082"/>
                  <a:pt x="3145644" y="9829647"/>
                </a:cubicBezTo>
                <a:lnTo>
                  <a:pt x="617803" y="9829645"/>
                </a:lnTo>
                <a:cubicBezTo>
                  <a:pt x="640610" y="9936082"/>
                  <a:pt x="682422" y="10042518"/>
                  <a:pt x="739443" y="10148952"/>
                </a:cubicBezTo>
                <a:cubicBezTo>
                  <a:pt x="785058" y="10236385"/>
                  <a:pt x="845879" y="10327615"/>
                  <a:pt x="910498" y="10415041"/>
                </a:cubicBezTo>
                <a:cubicBezTo>
                  <a:pt x="925703" y="10437850"/>
                  <a:pt x="944712" y="10460657"/>
                  <a:pt x="967519" y="10483463"/>
                </a:cubicBezTo>
                <a:close/>
                <a:moveTo>
                  <a:pt x="1947609" y="11821019"/>
                </a:moveTo>
                <a:lnTo>
                  <a:pt x="0" y="9515704"/>
                </a:lnTo>
                <a:lnTo>
                  <a:pt x="2430" y="9470239"/>
                </a:lnTo>
                <a:cubicBezTo>
                  <a:pt x="81972" y="8729271"/>
                  <a:pt x="739918" y="8146162"/>
                  <a:pt x="1431274" y="7583099"/>
                </a:cubicBezTo>
                <a:cubicBezTo>
                  <a:pt x="1446479" y="7571693"/>
                  <a:pt x="1461683" y="7556489"/>
                  <a:pt x="1476889" y="7545086"/>
                </a:cubicBezTo>
                <a:cubicBezTo>
                  <a:pt x="1492094" y="7533682"/>
                  <a:pt x="1507299" y="7518476"/>
                  <a:pt x="1522503" y="7507074"/>
                </a:cubicBezTo>
                <a:cubicBezTo>
                  <a:pt x="1549111" y="7484267"/>
                  <a:pt x="1575722" y="7465259"/>
                  <a:pt x="1602329" y="7442450"/>
                </a:cubicBezTo>
                <a:cubicBezTo>
                  <a:pt x="1723969" y="7347419"/>
                  <a:pt x="1849413" y="7248587"/>
                  <a:pt x="1967251" y="7149755"/>
                </a:cubicBezTo>
                <a:cubicBezTo>
                  <a:pt x="1982456" y="7138350"/>
                  <a:pt x="1997661" y="7123146"/>
                  <a:pt x="2012866" y="7111743"/>
                </a:cubicBezTo>
                <a:cubicBezTo>
                  <a:pt x="2028071" y="7100337"/>
                  <a:pt x="2043276" y="7085132"/>
                  <a:pt x="2058481" y="7073728"/>
                </a:cubicBezTo>
                <a:cubicBezTo>
                  <a:pt x="2286557" y="6879865"/>
                  <a:pt x="2503231" y="6682198"/>
                  <a:pt x="2681889" y="6476928"/>
                </a:cubicBezTo>
                <a:lnTo>
                  <a:pt x="1366651" y="6476929"/>
                </a:lnTo>
                <a:cubicBezTo>
                  <a:pt x="1514902" y="6678397"/>
                  <a:pt x="1693558" y="6876062"/>
                  <a:pt x="1879824" y="7066128"/>
                </a:cubicBezTo>
                <a:cubicBezTo>
                  <a:pt x="1758183" y="7164961"/>
                  <a:pt x="1636542" y="7259990"/>
                  <a:pt x="1514902" y="7358823"/>
                </a:cubicBezTo>
                <a:cubicBezTo>
                  <a:pt x="1488291" y="7381631"/>
                  <a:pt x="1461684" y="7400639"/>
                  <a:pt x="1435073" y="7423447"/>
                </a:cubicBezTo>
                <a:cubicBezTo>
                  <a:pt x="830674" y="6807640"/>
                  <a:pt x="290894" y="6108208"/>
                  <a:pt x="290894" y="5241519"/>
                </a:cubicBezTo>
                <a:cubicBezTo>
                  <a:pt x="290894" y="4526882"/>
                  <a:pt x="883892" y="4025113"/>
                  <a:pt x="1549110" y="3508142"/>
                </a:cubicBezTo>
                <a:cubicBezTo>
                  <a:pt x="1636542" y="3580364"/>
                  <a:pt x="1723969" y="3652590"/>
                  <a:pt x="1811402" y="3721013"/>
                </a:cubicBezTo>
                <a:cubicBezTo>
                  <a:pt x="1876021" y="3770428"/>
                  <a:pt x="1936841" y="3819846"/>
                  <a:pt x="1997661" y="3869261"/>
                </a:cubicBezTo>
                <a:cubicBezTo>
                  <a:pt x="1742978" y="4066927"/>
                  <a:pt x="1507299" y="4253189"/>
                  <a:pt x="1317236" y="4439450"/>
                </a:cubicBezTo>
                <a:lnTo>
                  <a:pt x="2788325" y="4439450"/>
                </a:lnTo>
                <a:cubicBezTo>
                  <a:pt x="2624872" y="4245588"/>
                  <a:pt x="2419603" y="4059323"/>
                  <a:pt x="2195327" y="3873062"/>
                </a:cubicBezTo>
                <a:cubicBezTo>
                  <a:pt x="2180122" y="3861658"/>
                  <a:pt x="2164917" y="3846453"/>
                  <a:pt x="2149712" y="3835051"/>
                </a:cubicBezTo>
                <a:cubicBezTo>
                  <a:pt x="2130707" y="3823645"/>
                  <a:pt x="2115502" y="3808439"/>
                  <a:pt x="2100297" y="3797039"/>
                </a:cubicBezTo>
                <a:cubicBezTo>
                  <a:pt x="2035673" y="3743820"/>
                  <a:pt x="1971054" y="3690603"/>
                  <a:pt x="1902631" y="3637385"/>
                </a:cubicBezTo>
                <a:cubicBezTo>
                  <a:pt x="1819002" y="3572762"/>
                  <a:pt x="1735376" y="3504338"/>
                  <a:pt x="1651747" y="3435915"/>
                </a:cubicBezTo>
                <a:cubicBezTo>
                  <a:pt x="1636542" y="3424513"/>
                  <a:pt x="1621337" y="3409309"/>
                  <a:pt x="1606132" y="3397902"/>
                </a:cubicBezTo>
                <a:cubicBezTo>
                  <a:pt x="1590928" y="3386501"/>
                  <a:pt x="1575722" y="3371296"/>
                  <a:pt x="1560517" y="3359891"/>
                </a:cubicBezTo>
                <a:cubicBezTo>
                  <a:pt x="952314" y="2850521"/>
                  <a:pt x="374522" y="2246121"/>
                  <a:pt x="374521" y="1333817"/>
                </a:cubicBezTo>
                <a:cubicBezTo>
                  <a:pt x="374522" y="903798"/>
                  <a:pt x="592797" y="475264"/>
                  <a:pt x="909631" y="38007"/>
                </a:cubicBezTo>
                <a:lnTo>
                  <a:pt x="938621" y="0"/>
                </a:lnTo>
                <a:lnTo>
                  <a:pt x="1487416" y="649589"/>
                </a:lnTo>
                <a:lnTo>
                  <a:pt x="1191792" y="649589"/>
                </a:lnTo>
                <a:cubicBezTo>
                  <a:pt x="1161382" y="706606"/>
                  <a:pt x="1130971" y="759824"/>
                  <a:pt x="1104365" y="813042"/>
                </a:cubicBezTo>
                <a:cubicBezTo>
                  <a:pt x="1039741" y="942284"/>
                  <a:pt x="994126" y="1071528"/>
                  <a:pt x="975122" y="1193168"/>
                </a:cubicBezTo>
                <a:cubicBezTo>
                  <a:pt x="971318" y="1219779"/>
                  <a:pt x="967519" y="1246386"/>
                  <a:pt x="963716" y="1269194"/>
                </a:cubicBezTo>
                <a:lnTo>
                  <a:pt x="2010880" y="1269194"/>
                </a:lnTo>
                <a:lnTo>
                  <a:pt x="2238893" y="1539086"/>
                </a:lnTo>
                <a:lnTo>
                  <a:pt x="975122" y="1539086"/>
                </a:lnTo>
                <a:cubicBezTo>
                  <a:pt x="990327" y="1656923"/>
                  <a:pt x="1016934" y="1770961"/>
                  <a:pt x="1058750" y="1881200"/>
                </a:cubicBezTo>
                <a:cubicBezTo>
                  <a:pt x="1092959" y="1972430"/>
                  <a:pt x="1138574" y="2063661"/>
                  <a:pt x="1187993" y="2147288"/>
                </a:cubicBezTo>
                <a:cubicBezTo>
                  <a:pt x="1191792" y="2151088"/>
                  <a:pt x="1191792" y="2151088"/>
                  <a:pt x="1195595" y="2154891"/>
                </a:cubicBezTo>
                <a:lnTo>
                  <a:pt x="2759147" y="2154891"/>
                </a:lnTo>
                <a:lnTo>
                  <a:pt x="3266382" y="2755289"/>
                </a:lnTo>
                <a:lnTo>
                  <a:pt x="3085419" y="2962302"/>
                </a:lnTo>
                <a:cubicBezTo>
                  <a:pt x="2946790" y="3108770"/>
                  <a:pt x="2795929" y="3246803"/>
                  <a:pt x="2640077" y="3378899"/>
                </a:cubicBezTo>
                <a:cubicBezTo>
                  <a:pt x="2552646" y="3306672"/>
                  <a:pt x="2469018" y="3238250"/>
                  <a:pt x="2381591" y="3169826"/>
                </a:cubicBezTo>
                <a:cubicBezTo>
                  <a:pt x="2320769" y="3120413"/>
                  <a:pt x="2256147" y="3070994"/>
                  <a:pt x="2195327" y="3021580"/>
                </a:cubicBezTo>
                <a:cubicBezTo>
                  <a:pt x="2415800" y="2835316"/>
                  <a:pt x="2624872" y="2637650"/>
                  <a:pt x="2792128" y="2428581"/>
                </a:cubicBezTo>
                <a:lnTo>
                  <a:pt x="1389458" y="2428582"/>
                </a:lnTo>
                <a:cubicBezTo>
                  <a:pt x="1564316" y="2637650"/>
                  <a:pt x="1780991" y="2831516"/>
                  <a:pt x="2009067" y="3021580"/>
                </a:cubicBezTo>
                <a:cubicBezTo>
                  <a:pt x="2024272" y="3032982"/>
                  <a:pt x="2039477" y="3048187"/>
                  <a:pt x="2054681" y="3059592"/>
                </a:cubicBezTo>
                <a:cubicBezTo>
                  <a:pt x="2069887" y="3070994"/>
                  <a:pt x="2085092" y="3086199"/>
                  <a:pt x="2100297" y="3097605"/>
                </a:cubicBezTo>
                <a:cubicBezTo>
                  <a:pt x="2164917" y="3147020"/>
                  <a:pt x="2229538" y="3200238"/>
                  <a:pt x="2294159" y="3253455"/>
                </a:cubicBezTo>
                <a:cubicBezTo>
                  <a:pt x="2377787" y="3321878"/>
                  <a:pt x="2461416" y="3386501"/>
                  <a:pt x="2545042" y="3454923"/>
                </a:cubicBezTo>
                <a:cubicBezTo>
                  <a:pt x="2560248" y="3466326"/>
                  <a:pt x="2575453" y="3481530"/>
                  <a:pt x="2590658" y="3492937"/>
                </a:cubicBezTo>
                <a:cubicBezTo>
                  <a:pt x="2605863" y="3504338"/>
                  <a:pt x="2621069" y="3519544"/>
                  <a:pt x="2636274" y="3530950"/>
                </a:cubicBezTo>
                <a:cubicBezTo>
                  <a:pt x="3084823" y="3907273"/>
                  <a:pt x="3495360" y="4317809"/>
                  <a:pt x="3666419" y="4857590"/>
                </a:cubicBezTo>
                <a:lnTo>
                  <a:pt x="3662616" y="4857590"/>
                </a:lnTo>
                <a:cubicBezTo>
                  <a:pt x="3715834" y="5028649"/>
                  <a:pt x="3746244" y="5211108"/>
                  <a:pt x="3746244" y="5408775"/>
                </a:cubicBezTo>
                <a:cubicBezTo>
                  <a:pt x="3746244" y="5644454"/>
                  <a:pt x="3696829" y="5864928"/>
                  <a:pt x="3613201" y="6073994"/>
                </a:cubicBezTo>
                <a:lnTo>
                  <a:pt x="3617001" y="6073994"/>
                </a:lnTo>
                <a:cubicBezTo>
                  <a:pt x="3400329" y="6613775"/>
                  <a:pt x="2944179" y="7069927"/>
                  <a:pt x="2457616" y="7480464"/>
                </a:cubicBezTo>
                <a:cubicBezTo>
                  <a:pt x="2442411" y="7491868"/>
                  <a:pt x="2427206" y="7507074"/>
                  <a:pt x="2412001" y="7518476"/>
                </a:cubicBezTo>
                <a:cubicBezTo>
                  <a:pt x="2396796" y="7529882"/>
                  <a:pt x="2381591" y="7545087"/>
                  <a:pt x="2366386" y="7556489"/>
                </a:cubicBezTo>
                <a:cubicBezTo>
                  <a:pt x="2240942" y="7659125"/>
                  <a:pt x="2115502" y="7757958"/>
                  <a:pt x="1993862" y="7856791"/>
                </a:cubicBezTo>
                <a:cubicBezTo>
                  <a:pt x="1967251" y="7875795"/>
                  <a:pt x="1944443" y="7894803"/>
                  <a:pt x="1921636" y="7913808"/>
                </a:cubicBezTo>
                <a:cubicBezTo>
                  <a:pt x="1902631" y="7925214"/>
                  <a:pt x="1887426" y="7940419"/>
                  <a:pt x="1872220" y="7951820"/>
                </a:cubicBezTo>
                <a:cubicBezTo>
                  <a:pt x="1857016" y="7963227"/>
                  <a:pt x="1841811" y="7978431"/>
                  <a:pt x="1826606" y="7989834"/>
                </a:cubicBezTo>
                <a:cubicBezTo>
                  <a:pt x="1568120" y="8202705"/>
                  <a:pt x="1321035" y="8407973"/>
                  <a:pt x="1115766" y="8617044"/>
                </a:cubicBezTo>
                <a:lnTo>
                  <a:pt x="2632475" y="8617045"/>
                </a:lnTo>
                <a:cubicBezTo>
                  <a:pt x="2453812" y="8411776"/>
                  <a:pt x="2240942" y="8206508"/>
                  <a:pt x="2020469" y="7997435"/>
                </a:cubicBezTo>
                <a:cubicBezTo>
                  <a:pt x="2043276" y="7982230"/>
                  <a:pt x="2066084" y="7963227"/>
                  <a:pt x="2088891" y="7944217"/>
                </a:cubicBezTo>
                <a:cubicBezTo>
                  <a:pt x="2210531" y="7845385"/>
                  <a:pt x="2335976" y="7742752"/>
                  <a:pt x="2461416" y="7640117"/>
                </a:cubicBezTo>
                <a:cubicBezTo>
                  <a:pt x="3138041" y="8286332"/>
                  <a:pt x="3757650" y="8902138"/>
                  <a:pt x="3757650" y="9662391"/>
                </a:cubicBezTo>
                <a:cubicBezTo>
                  <a:pt x="3757650" y="9950337"/>
                  <a:pt x="3671587" y="10221177"/>
                  <a:pt x="3527324" y="10479322"/>
                </a:cubicBezTo>
                <a:lnTo>
                  <a:pt x="3517429" y="10494781"/>
                </a:lnTo>
                <a:lnTo>
                  <a:pt x="2278257" y="11541675"/>
                </a:lnTo>
                <a:lnTo>
                  <a:pt x="2012866" y="11323547"/>
                </a:lnTo>
                <a:cubicBezTo>
                  <a:pt x="2221938" y="11141086"/>
                  <a:pt x="2419604" y="10954822"/>
                  <a:pt x="2594462" y="10768562"/>
                </a:cubicBezTo>
                <a:lnTo>
                  <a:pt x="1218403" y="10768562"/>
                </a:lnTo>
                <a:cubicBezTo>
                  <a:pt x="1400864" y="10954820"/>
                  <a:pt x="1609932" y="11141086"/>
                  <a:pt x="1826606" y="11323547"/>
                </a:cubicBezTo>
                <a:cubicBezTo>
                  <a:pt x="1841811" y="11334949"/>
                  <a:pt x="1857016" y="11350154"/>
                  <a:pt x="1872221" y="11361560"/>
                </a:cubicBezTo>
                <a:cubicBezTo>
                  <a:pt x="1887426" y="11372961"/>
                  <a:pt x="1902631" y="11388167"/>
                  <a:pt x="1917836" y="11399572"/>
                </a:cubicBezTo>
                <a:lnTo>
                  <a:pt x="2183247" y="11621943"/>
                </a:lnTo>
                <a:close/>
              </a:path>
            </a:pathLst>
          </a:custGeom>
          <a:solidFill>
            <a:schemeClr val="accent2">
              <a:alpha val="28000"/>
            </a:schemeClr>
          </a:solidFill>
          <a:ln w="9525" cap="flat">
            <a:noFill/>
            <a:prstDash val="solid"/>
            <a:miter/>
          </a:ln>
        </p:spPr>
        <p:txBody>
          <a:bodyPr wrap="square" rtlCol="0" anchor="ctr">
            <a:noAutofit/>
          </a:bodyPr>
          <a:lstStyle/>
          <a:p>
            <a:endParaRPr lang="en-US"/>
          </a:p>
        </p:txBody>
      </p:sp>
      <p:sp>
        <p:nvSpPr>
          <p:cNvPr id="573" name="Freeform: Shape 572">
            <a:extLst>
              <a:ext uri="{FF2B5EF4-FFF2-40B4-BE49-F238E27FC236}">
                <a16:creationId xmlns:a16="http://schemas.microsoft.com/office/drawing/2014/main" id="{C1980C87-9FE6-4920-A98A-6BE370D8939F}"/>
              </a:ext>
            </a:extLst>
          </p:cNvPr>
          <p:cNvSpPr/>
          <p:nvPr/>
        </p:nvSpPr>
        <p:spPr>
          <a:xfrm rot="14230131">
            <a:off x="869637" y="89021"/>
            <a:ext cx="840223" cy="3564014"/>
          </a:xfrm>
          <a:custGeom>
            <a:avLst/>
            <a:gdLst>
              <a:gd name="connsiteX0" fmla="*/ 415585 w 840223"/>
              <a:gd name="connsiteY0" fmla="*/ 273907 h 3564014"/>
              <a:gd name="connsiteX1" fmla="*/ 348926 w 840223"/>
              <a:gd name="connsiteY1" fmla="*/ 350440 h 3564014"/>
              <a:gd name="connsiteX2" fmla="*/ 335759 w 840223"/>
              <a:gd name="connsiteY2" fmla="*/ 366076 h 3564014"/>
              <a:gd name="connsiteX3" fmla="*/ 136608 w 840223"/>
              <a:gd name="connsiteY3" fmla="*/ 147174 h 3564014"/>
              <a:gd name="connsiteX4" fmla="*/ 87746 w 840223"/>
              <a:gd name="connsiteY4" fmla="*/ 20442 h 3564014"/>
              <a:gd name="connsiteX5" fmla="*/ 84187 w 840223"/>
              <a:gd name="connsiteY5" fmla="*/ 0 h 3564014"/>
              <a:gd name="connsiteX6" fmla="*/ 262577 w 840223"/>
              <a:gd name="connsiteY6" fmla="*/ 115102 h 3564014"/>
              <a:gd name="connsiteX7" fmla="*/ 275093 w 840223"/>
              <a:gd name="connsiteY7" fmla="*/ 135730 h 3564014"/>
              <a:gd name="connsiteX8" fmla="*/ 415585 w 840223"/>
              <a:gd name="connsiteY8" fmla="*/ 273907 h 3564014"/>
              <a:gd name="connsiteX9" fmla="*/ 695383 w 840223"/>
              <a:gd name="connsiteY9" fmla="*/ 842556 h 3564014"/>
              <a:gd name="connsiteX10" fmla="*/ 693737 w 840223"/>
              <a:gd name="connsiteY10" fmla="*/ 826097 h 3564014"/>
              <a:gd name="connsiteX11" fmla="*/ 668227 w 840223"/>
              <a:gd name="connsiteY11" fmla="*/ 743804 h 3564014"/>
              <a:gd name="connsiteX12" fmla="*/ 650122 w 840223"/>
              <a:gd name="connsiteY12" fmla="*/ 708418 h 3564014"/>
              <a:gd name="connsiteX13" fmla="*/ 259226 w 840223"/>
              <a:gd name="connsiteY13" fmla="*/ 708418 h 3564014"/>
              <a:gd name="connsiteX14" fmla="*/ 240298 w 840223"/>
              <a:gd name="connsiteY14" fmla="*/ 743804 h 3564014"/>
              <a:gd name="connsiteX15" fmla="*/ 212319 w 840223"/>
              <a:gd name="connsiteY15" fmla="*/ 826098 h 3564014"/>
              <a:gd name="connsiteX16" fmla="*/ 209849 w 840223"/>
              <a:gd name="connsiteY16" fmla="*/ 842556 h 3564014"/>
              <a:gd name="connsiteX17" fmla="*/ 645184 w 840223"/>
              <a:gd name="connsiteY17" fmla="*/ 1034301 h 3564014"/>
              <a:gd name="connsiteX18" fmla="*/ 646007 w 840223"/>
              <a:gd name="connsiteY18" fmla="*/ 1032655 h 3564014"/>
              <a:gd name="connsiteX19" fmla="*/ 673987 w 840223"/>
              <a:gd name="connsiteY19" fmla="*/ 975050 h 3564014"/>
              <a:gd name="connsiteX20" fmla="*/ 692915 w 840223"/>
              <a:gd name="connsiteY20" fmla="*/ 900985 h 3564014"/>
              <a:gd name="connsiteX21" fmla="*/ 212319 w 840223"/>
              <a:gd name="connsiteY21" fmla="*/ 900985 h 3564014"/>
              <a:gd name="connsiteX22" fmla="*/ 230423 w 840223"/>
              <a:gd name="connsiteY22" fmla="*/ 975050 h 3564014"/>
              <a:gd name="connsiteX23" fmla="*/ 258403 w 840223"/>
              <a:gd name="connsiteY23" fmla="*/ 1032655 h 3564014"/>
              <a:gd name="connsiteX24" fmla="*/ 260049 w 840223"/>
              <a:gd name="connsiteY24" fmla="*/ 1034301 h 3564014"/>
              <a:gd name="connsiteX25" fmla="*/ 683862 w 840223"/>
              <a:gd name="connsiteY25" fmla="*/ 1723100 h 3564014"/>
              <a:gd name="connsiteX26" fmla="*/ 682216 w 840223"/>
              <a:gd name="connsiteY26" fmla="*/ 1704996 h 3564014"/>
              <a:gd name="connsiteX27" fmla="*/ 659997 w 840223"/>
              <a:gd name="connsiteY27" fmla="*/ 1622702 h 3564014"/>
              <a:gd name="connsiteX28" fmla="*/ 658351 w 840223"/>
              <a:gd name="connsiteY28" fmla="*/ 1618588 h 3564014"/>
              <a:gd name="connsiteX29" fmla="*/ 643539 w 840223"/>
              <a:gd name="connsiteY29" fmla="*/ 1588962 h 3564014"/>
              <a:gd name="connsiteX30" fmla="*/ 235361 w 840223"/>
              <a:gd name="connsiteY30" fmla="*/ 1588962 h 3564014"/>
              <a:gd name="connsiteX31" fmla="*/ 214787 w 840223"/>
              <a:gd name="connsiteY31" fmla="*/ 1622702 h 3564014"/>
              <a:gd name="connsiteX32" fmla="*/ 193391 w 840223"/>
              <a:gd name="connsiteY32" fmla="*/ 1704996 h 3564014"/>
              <a:gd name="connsiteX33" fmla="*/ 194214 w 840223"/>
              <a:gd name="connsiteY33" fmla="*/ 1723100 h 3564014"/>
              <a:gd name="connsiteX34" fmla="*/ 469898 w 840223"/>
              <a:gd name="connsiteY34" fmla="*/ 1723100 h 3564014"/>
              <a:gd name="connsiteX35" fmla="*/ 470721 w 840223"/>
              <a:gd name="connsiteY35" fmla="*/ 1723100 h 3564014"/>
              <a:gd name="connsiteX36" fmla="*/ 626256 w 840223"/>
              <a:gd name="connsiteY36" fmla="*/ 1915668 h 3564014"/>
              <a:gd name="connsiteX37" fmla="*/ 633663 w 840223"/>
              <a:gd name="connsiteY37" fmla="*/ 1904147 h 3564014"/>
              <a:gd name="connsiteX38" fmla="*/ 646007 w 840223"/>
              <a:gd name="connsiteY38" fmla="*/ 1882750 h 3564014"/>
              <a:gd name="connsiteX39" fmla="*/ 645184 w 840223"/>
              <a:gd name="connsiteY39" fmla="*/ 1882750 h 3564014"/>
              <a:gd name="connsiteX40" fmla="*/ 662466 w 840223"/>
              <a:gd name="connsiteY40" fmla="*/ 1845719 h 3564014"/>
              <a:gd name="connsiteX41" fmla="*/ 680570 w 840223"/>
              <a:gd name="connsiteY41" fmla="*/ 1781529 h 3564014"/>
              <a:gd name="connsiteX42" fmla="*/ 470721 w 840223"/>
              <a:gd name="connsiteY42" fmla="*/ 1781529 h 3564014"/>
              <a:gd name="connsiteX43" fmla="*/ 469898 w 840223"/>
              <a:gd name="connsiteY43" fmla="*/ 1781529 h 3564014"/>
              <a:gd name="connsiteX44" fmla="*/ 201620 w 840223"/>
              <a:gd name="connsiteY44" fmla="*/ 1781529 h 3564014"/>
              <a:gd name="connsiteX45" fmla="*/ 222194 w 840223"/>
              <a:gd name="connsiteY45" fmla="*/ 1845718 h 3564014"/>
              <a:gd name="connsiteX46" fmla="*/ 250174 w 840223"/>
              <a:gd name="connsiteY46" fmla="*/ 1903324 h 3564014"/>
              <a:gd name="connsiteX47" fmla="*/ 257580 w 840223"/>
              <a:gd name="connsiteY47" fmla="*/ 1914845 h 3564014"/>
              <a:gd name="connsiteX48" fmla="*/ 257580 w 840223"/>
              <a:gd name="connsiteY48" fmla="*/ 1915668 h 3564014"/>
              <a:gd name="connsiteX49" fmla="*/ 683040 w 840223"/>
              <a:gd name="connsiteY49" fmla="*/ 2634916 h 3564014"/>
              <a:gd name="connsiteX50" fmla="*/ 681394 w 840223"/>
              <a:gd name="connsiteY50" fmla="*/ 2625041 h 3564014"/>
              <a:gd name="connsiteX51" fmla="*/ 650122 w 840223"/>
              <a:gd name="connsiteY51" fmla="*/ 2542747 h 3564014"/>
              <a:gd name="connsiteX52" fmla="*/ 618850 w 840223"/>
              <a:gd name="connsiteY52" fmla="*/ 2494194 h 3564014"/>
              <a:gd name="connsiteX53" fmla="*/ 190099 w 840223"/>
              <a:gd name="connsiteY53" fmla="*/ 2494194 h 3564014"/>
              <a:gd name="connsiteX54" fmla="*/ 158827 w 840223"/>
              <a:gd name="connsiteY54" fmla="*/ 2542747 h 3564014"/>
              <a:gd name="connsiteX55" fmla="*/ 130847 w 840223"/>
              <a:gd name="connsiteY55" fmla="*/ 2625041 h 3564014"/>
              <a:gd name="connsiteX56" fmla="*/ 130025 w 840223"/>
              <a:gd name="connsiteY56" fmla="*/ 2634916 h 3564014"/>
              <a:gd name="connsiteX57" fmla="*/ 624610 w 840223"/>
              <a:gd name="connsiteY57" fmla="*/ 2822546 h 3564014"/>
              <a:gd name="connsiteX58" fmla="*/ 659174 w 840223"/>
              <a:gd name="connsiteY58" fmla="*/ 2764940 h 3564014"/>
              <a:gd name="connsiteX59" fmla="*/ 682216 w 840223"/>
              <a:gd name="connsiteY59" fmla="*/ 2695813 h 3564014"/>
              <a:gd name="connsiteX60" fmla="*/ 134962 w 840223"/>
              <a:gd name="connsiteY60" fmla="*/ 2695813 h 3564014"/>
              <a:gd name="connsiteX61" fmla="*/ 161296 w 840223"/>
              <a:gd name="connsiteY61" fmla="*/ 2764940 h 3564014"/>
              <a:gd name="connsiteX62" fmla="*/ 198328 w 840223"/>
              <a:gd name="connsiteY62" fmla="*/ 2822546 h 3564014"/>
              <a:gd name="connsiteX63" fmla="*/ 210673 w 840223"/>
              <a:gd name="connsiteY63" fmla="*/ 2837359 h 3564014"/>
              <a:gd name="connsiteX64" fmla="*/ 613913 w 840223"/>
              <a:gd name="connsiteY64" fmla="*/ 2837359 h 3564014"/>
              <a:gd name="connsiteX65" fmla="*/ 624610 w 840223"/>
              <a:gd name="connsiteY65" fmla="*/ 2822546 h 3564014"/>
              <a:gd name="connsiteX66" fmla="*/ 396657 w 840223"/>
              <a:gd name="connsiteY66" fmla="*/ 3210973 h 3564014"/>
              <a:gd name="connsiteX67" fmla="*/ 129201 w 840223"/>
              <a:gd name="connsiteY67" fmla="*/ 3564014 h 3564014"/>
              <a:gd name="connsiteX68" fmla="*/ 0 w 840223"/>
              <a:gd name="connsiteY68" fmla="*/ 3564014 h 3564014"/>
              <a:gd name="connsiteX69" fmla="*/ 302018 w 840223"/>
              <a:gd name="connsiteY69" fmla="*/ 3132794 h 3564014"/>
              <a:gd name="connsiteX70" fmla="*/ 371145 w 840223"/>
              <a:gd name="connsiteY70" fmla="*/ 3189577 h 3564014"/>
              <a:gd name="connsiteX71" fmla="*/ 396657 w 840223"/>
              <a:gd name="connsiteY71" fmla="*/ 3210973 h 3564014"/>
              <a:gd name="connsiteX72" fmla="*/ 840220 w 840223"/>
              <a:gd name="connsiteY72" fmla="*/ 3562368 h 3564014"/>
              <a:gd name="connsiteX73" fmla="*/ 711020 w 840223"/>
              <a:gd name="connsiteY73" fmla="*/ 3562368 h 3564014"/>
              <a:gd name="connsiteX74" fmla="*/ 435335 w 840223"/>
              <a:gd name="connsiteY74" fmla="*/ 3209327 h 3564014"/>
              <a:gd name="connsiteX75" fmla="*/ 425459 w 840223"/>
              <a:gd name="connsiteY75" fmla="*/ 3201098 h 3564014"/>
              <a:gd name="connsiteX76" fmla="*/ 415584 w 840223"/>
              <a:gd name="connsiteY76" fmla="*/ 3192868 h 3564014"/>
              <a:gd name="connsiteX77" fmla="*/ 388427 w 840223"/>
              <a:gd name="connsiteY77" fmla="*/ 3170649 h 3564014"/>
              <a:gd name="connsiteX78" fmla="*/ 320946 w 840223"/>
              <a:gd name="connsiteY78" fmla="*/ 3114689 h 3564014"/>
              <a:gd name="connsiteX79" fmla="*/ 311071 w 840223"/>
              <a:gd name="connsiteY79" fmla="*/ 3106460 h 3564014"/>
              <a:gd name="connsiteX80" fmla="*/ 301196 w 840223"/>
              <a:gd name="connsiteY80" fmla="*/ 3098231 h 3564014"/>
              <a:gd name="connsiteX81" fmla="*/ 0 w 840223"/>
              <a:gd name="connsiteY81" fmla="*/ 2650552 h 3564014"/>
              <a:gd name="connsiteX82" fmla="*/ 311071 w 840223"/>
              <a:gd name="connsiteY82" fmla="*/ 2209457 h 3564014"/>
              <a:gd name="connsiteX83" fmla="*/ 320947 w 840223"/>
              <a:gd name="connsiteY83" fmla="*/ 2201228 h 3564014"/>
              <a:gd name="connsiteX84" fmla="*/ 330822 w 840223"/>
              <a:gd name="connsiteY84" fmla="*/ 2192998 h 3564014"/>
              <a:gd name="connsiteX85" fmla="*/ 348103 w 840223"/>
              <a:gd name="connsiteY85" fmla="*/ 2179008 h 3564014"/>
              <a:gd name="connsiteX86" fmla="*/ 427105 w 840223"/>
              <a:gd name="connsiteY86" fmla="*/ 2115642 h 3564014"/>
              <a:gd name="connsiteX87" fmla="*/ 436980 w 840223"/>
              <a:gd name="connsiteY87" fmla="*/ 2107413 h 3564014"/>
              <a:gd name="connsiteX88" fmla="*/ 446856 w 840223"/>
              <a:gd name="connsiteY88" fmla="*/ 2099184 h 3564014"/>
              <a:gd name="connsiteX89" fmla="*/ 581818 w 840223"/>
              <a:gd name="connsiteY89" fmla="*/ 1969982 h 3564014"/>
              <a:gd name="connsiteX90" fmla="*/ 297081 w 840223"/>
              <a:gd name="connsiteY90" fmla="*/ 1969982 h 3564014"/>
              <a:gd name="connsiteX91" fmla="*/ 408178 w 840223"/>
              <a:gd name="connsiteY91" fmla="*/ 2097538 h 3564014"/>
              <a:gd name="connsiteX92" fmla="*/ 329176 w 840223"/>
              <a:gd name="connsiteY92" fmla="*/ 2160903 h 3564014"/>
              <a:gd name="connsiteX93" fmla="*/ 311894 w 840223"/>
              <a:gd name="connsiteY93" fmla="*/ 2174894 h 3564014"/>
              <a:gd name="connsiteX94" fmla="*/ 64190 w 840223"/>
              <a:gd name="connsiteY94" fmla="*/ 1702527 h 3564014"/>
              <a:gd name="connsiteX95" fmla="*/ 336582 w 840223"/>
              <a:gd name="connsiteY95" fmla="*/ 1327267 h 3564014"/>
              <a:gd name="connsiteX96" fmla="*/ 393365 w 840223"/>
              <a:gd name="connsiteY96" fmla="*/ 1373352 h 3564014"/>
              <a:gd name="connsiteX97" fmla="*/ 433689 w 840223"/>
              <a:gd name="connsiteY97" fmla="*/ 1405446 h 3564014"/>
              <a:gd name="connsiteX98" fmla="*/ 286383 w 840223"/>
              <a:gd name="connsiteY98" fmla="*/ 1528887 h 3564014"/>
              <a:gd name="connsiteX99" fmla="*/ 604860 w 840223"/>
              <a:gd name="connsiteY99" fmla="*/ 1528887 h 3564014"/>
              <a:gd name="connsiteX100" fmla="*/ 476482 w 840223"/>
              <a:gd name="connsiteY100" fmla="*/ 1406269 h 3564014"/>
              <a:gd name="connsiteX101" fmla="*/ 466606 w 840223"/>
              <a:gd name="connsiteY101" fmla="*/ 1398040 h 3564014"/>
              <a:gd name="connsiteX102" fmla="*/ 455908 w 840223"/>
              <a:gd name="connsiteY102" fmla="*/ 1389811 h 3564014"/>
              <a:gd name="connsiteX103" fmla="*/ 413116 w 840223"/>
              <a:gd name="connsiteY103" fmla="*/ 1355247 h 3564014"/>
              <a:gd name="connsiteX104" fmla="*/ 358802 w 840223"/>
              <a:gd name="connsiteY104" fmla="*/ 1311631 h 3564014"/>
              <a:gd name="connsiteX105" fmla="*/ 348926 w 840223"/>
              <a:gd name="connsiteY105" fmla="*/ 1303402 h 3564014"/>
              <a:gd name="connsiteX106" fmla="*/ 339051 w 840223"/>
              <a:gd name="connsiteY106" fmla="*/ 1295172 h 3564014"/>
              <a:gd name="connsiteX107" fmla="*/ 82294 w 840223"/>
              <a:gd name="connsiteY107" fmla="*/ 856547 h 3564014"/>
              <a:gd name="connsiteX108" fmla="*/ 339051 w 840223"/>
              <a:gd name="connsiteY108" fmla="*/ 403107 h 3564014"/>
              <a:gd name="connsiteX109" fmla="*/ 347281 w 840223"/>
              <a:gd name="connsiteY109" fmla="*/ 393232 h 3564014"/>
              <a:gd name="connsiteX110" fmla="*/ 355510 w 840223"/>
              <a:gd name="connsiteY110" fmla="*/ 383357 h 3564014"/>
              <a:gd name="connsiteX111" fmla="*/ 371969 w 840223"/>
              <a:gd name="connsiteY111" fmla="*/ 365252 h 3564014"/>
              <a:gd name="connsiteX112" fmla="*/ 436158 w 840223"/>
              <a:gd name="connsiteY112" fmla="*/ 292011 h 3564014"/>
              <a:gd name="connsiteX113" fmla="*/ 444387 w 840223"/>
              <a:gd name="connsiteY113" fmla="*/ 282136 h 3564014"/>
              <a:gd name="connsiteX114" fmla="*/ 452617 w 840223"/>
              <a:gd name="connsiteY114" fmla="*/ 272260 h 3564014"/>
              <a:gd name="connsiteX115" fmla="*/ 471157 w 840223"/>
              <a:gd name="connsiteY115" fmla="*/ 249683 h 3564014"/>
              <a:gd name="connsiteX116" fmla="*/ 576947 w 840223"/>
              <a:gd name="connsiteY116" fmla="*/ 317942 h 3564014"/>
              <a:gd name="connsiteX117" fmla="*/ 539848 w 840223"/>
              <a:gd name="connsiteY117" fmla="*/ 361138 h 3564014"/>
              <a:gd name="connsiteX118" fmla="*/ 531619 w 840223"/>
              <a:gd name="connsiteY118" fmla="*/ 371013 h 3564014"/>
              <a:gd name="connsiteX119" fmla="*/ 523390 w 840223"/>
              <a:gd name="connsiteY119" fmla="*/ 380888 h 3564014"/>
              <a:gd name="connsiteX120" fmla="*/ 471544 w 840223"/>
              <a:gd name="connsiteY120" fmla="*/ 440140 h 3564014"/>
              <a:gd name="connsiteX121" fmla="*/ 442741 w 840223"/>
              <a:gd name="connsiteY121" fmla="*/ 472234 h 3564014"/>
              <a:gd name="connsiteX122" fmla="*/ 434512 w 840223"/>
              <a:gd name="connsiteY122" fmla="*/ 482109 h 3564014"/>
              <a:gd name="connsiteX123" fmla="*/ 426283 w 840223"/>
              <a:gd name="connsiteY123" fmla="*/ 491984 h 3564014"/>
              <a:gd name="connsiteX124" fmla="*/ 296258 w 840223"/>
              <a:gd name="connsiteY124" fmla="*/ 653280 h 3564014"/>
              <a:gd name="connsiteX125" fmla="*/ 612267 w 840223"/>
              <a:gd name="connsiteY125" fmla="*/ 653280 h 3564014"/>
              <a:gd name="connsiteX126" fmla="*/ 463314 w 840223"/>
              <a:gd name="connsiteY126" fmla="*/ 490339 h 3564014"/>
              <a:gd name="connsiteX127" fmla="*/ 494586 w 840223"/>
              <a:gd name="connsiteY127" fmla="*/ 454953 h 3564014"/>
              <a:gd name="connsiteX128" fmla="*/ 543962 w 840223"/>
              <a:gd name="connsiteY128" fmla="*/ 398169 h 3564014"/>
              <a:gd name="connsiteX129" fmla="*/ 825408 w 840223"/>
              <a:gd name="connsiteY129" fmla="*/ 859838 h 3564014"/>
              <a:gd name="connsiteX130" fmla="*/ 572766 w 840223"/>
              <a:gd name="connsiteY130" fmla="*/ 1299287 h 3564014"/>
              <a:gd name="connsiteX131" fmla="*/ 516806 w 840223"/>
              <a:gd name="connsiteY131" fmla="*/ 1254025 h 3564014"/>
              <a:gd name="connsiteX132" fmla="*/ 476482 w 840223"/>
              <a:gd name="connsiteY132" fmla="*/ 1221931 h 3564014"/>
              <a:gd name="connsiteX133" fmla="*/ 605683 w 840223"/>
              <a:gd name="connsiteY133" fmla="*/ 1093553 h 3564014"/>
              <a:gd name="connsiteX134" fmla="*/ 302018 w 840223"/>
              <a:gd name="connsiteY134" fmla="*/ 1093553 h 3564014"/>
              <a:gd name="connsiteX135" fmla="*/ 436158 w 840223"/>
              <a:gd name="connsiteY135" fmla="*/ 1221931 h 3564014"/>
              <a:gd name="connsiteX136" fmla="*/ 446033 w 840223"/>
              <a:gd name="connsiteY136" fmla="*/ 1230161 h 3564014"/>
              <a:gd name="connsiteX137" fmla="*/ 455908 w 840223"/>
              <a:gd name="connsiteY137" fmla="*/ 1238390 h 3564014"/>
              <a:gd name="connsiteX138" fmla="*/ 497878 w 840223"/>
              <a:gd name="connsiteY138" fmla="*/ 1272130 h 3564014"/>
              <a:gd name="connsiteX139" fmla="*/ 552192 w 840223"/>
              <a:gd name="connsiteY139" fmla="*/ 1315746 h 3564014"/>
              <a:gd name="connsiteX140" fmla="*/ 562067 w 840223"/>
              <a:gd name="connsiteY140" fmla="*/ 1323976 h 3564014"/>
              <a:gd name="connsiteX141" fmla="*/ 571942 w 840223"/>
              <a:gd name="connsiteY141" fmla="*/ 1332205 h 3564014"/>
              <a:gd name="connsiteX142" fmla="*/ 794959 w 840223"/>
              <a:gd name="connsiteY142" fmla="*/ 1619410 h 3564014"/>
              <a:gd name="connsiteX143" fmla="*/ 794136 w 840223"/>
              <a:gd name="connsiteY143" fmla="*/ 1619410 h 3564014"/>
              <a:gd name="connsiteX144" fmla="*/ 812241 w 840223"/>
              <a:gd name="connsiteY144" fmla="*/ 1738737 h 3564014"/>
              <a:gd name="connsiteX145" fmla="*/ 783438 w 840223"/>
              <a:gd name="connsiteY145" fmla="*/ 1882750 h 3564014"/>
              <a:gd name="connsiteX146" fmla="*/ 784261 w 840223"/>
              <a:gd name="connsiteY146" fmla="*/ 1882750 h 3564014"/>
              <a:gd name="connsiteX147" fmla="*/ 533265 w 840223"/>
              <a:gd name="connsiteY147" fmla="*/ 2187237 h 3564014"/>
              <a:gd name="connsiteX148" fmla="*/ 523389 w 840223"/>
              <a:gd name="connsiteY148" fmla="*/ 2195467 h 3564014"/>
              <a:gd name="connsiteX149" fmla="*/ 513514 w 840223"/>
              <a:gd name="connsiteY149" fmla="*/ 2203696 h 3564014"/>
              <a:gd name="connsiteX150" fmla="*/ 432866 w 840223"/>
              <a:gd name="connsiteY150" fmla="*/ 2268709 h 3564014"/>
              <a:gd name="connsiteX151" fmla="*/ 417230 w 840223"/>
              <a:gd name="connsiteY151" fmla="*/ 2281052 h 3564014"/>
              <a:gd name="connsiteX152" fmla="*/ 406532 w 840223"/>
              <a:gd name="connsiteY152" fmla="*/ 2289282 h 3564014"/>
              <a:gd name="connsiteX153" fmla="*/ 396657 w 840223"/>
              <a:gd name="connsiteY153" fmla="*/ 2297511 h 3564014"/>
              <a:gd name="connsiteX154" fmla="*/ 242767 w 840223"/>
              <a:gd name="connsiteY154" fmla="*/ 2433296 h 3564014"/>
              <a:gd name="connsiteX155" fmla="*/ 571120 w 840223"/>
              <a:gd name="connsiteY155" fmla="*/ 2433296 h 3564014"/>
              <a:gd name="connsiteX156" fmla="*/ 438626 w 840223"/>
              <a:gd name="connsiteY156" fmla="*/ 2299157 h 3564014"/>
              <a:gd name="connsiteX157" fmla="*/ 453439 w 840223"/>
              <a:gd name="connsiteY157" fmla="*/ 2287636 h 3564014"/>
              <a:gd name="connsiteX158" fmla="*/ 534087 w 840223"/>
              <a:gd name="connsiteY158" fmla="*/ 2221801 h 3564014"/>
              <a:gd name="connsiteX159" fmla="*/ 814710 w 840223"/>
              <a:gd name="connsiteY159" fmla="*/ 2659604 h 3564014"/>
              <a:gd name="connsiteX160" fmla="*/ 531619 w 840223"/>
              <a:gd name="connsiteY160" fmla="*/ 3097407 h 3564014"/>
              <a:gd name="connsiteX161" fmla="*/ 497055 w 840223"/>
              <a:gd name="connsiteY161" fmla="*/ 3068605 h 3564014"/>
              <a:gd name="connsiteX162" fmla="*/ 436981 w 840223"/>
              <a:gd name="connsiteY162" fmla="*/ 3019229 h 3564014"/>
              <a:gd name="connsiteX163" fmla="*/ 562891 w 840223"/>
              <a:gd name="connsiteY163" fmla="*/ 2899080 h 3564014"/>
              <a:gd name="connsiteX164" fmla="*/ 264987 w 840223"/>
              <a:gd name="connsiteY164" fmla="*/ 2899080 h 3564014"/>
              <a:gd name="connsiteX165" fmla="*/ 396657 w 840223"/>
              <a:gd name="connsiteY165" fmla="*/ 3019229 h 3564014"/>
              <a:gd name="connsiteX166" fmla="*/ 406532 w 840223"/>
              <a:gd name="connsiteY166" fmla="*/ 3027458 h 3564014"/>
              <a:gd name="connsiteX167" fmla="*/ 416407 w 840223"/>
              <a:gd name="connsiteY167" fmla="*/ 3035687 h 3564014"/>
              <a:gd name="connsiteX168" fmla="*/ 477305 w 840223"/>
              <a:gd name="connsiteY168" fmla="*/ 3086710 h 3564014"/>
              <a:gd name="connsiteX169" fmla="*/ 511045 w 840223"/>
              <a:gd name="connsiteY169" fmla="*/ 3114689 h 3564014"/>
              <a:gd name="connsiteX170" fmla="*/ 520920 w 840223"/>
              <a:gd name="connsiteY170" fmla="*/ 3122919 h 3564014"/>
              <a:gd name="connsiteX171" fmla="*/ 530795 w 840223"/>
              <a:gd name="connsiteY171" fmla="*/ 3131148 h 3564014"/>
              <a:gd name="connsiteX172" fmla="*/ 840220 w 840223"/>
              <a:gd name="connsiteY172" fmla="*/ 3562368 h 356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40223" h="3564014">
                <a:moveTo>
                  <a:pt x="415585" y="273907"/>
                </a:moveTo>
                <a:cubicBezTo>
                  <a:pt x="393365" y="299417"/>
                  <a:pt x="371146" y="324929"/>
                  <a:pt x="348926" y="350440"/>
                </a:cubicBezTo>
                <a:cubicBezTo>
                  <a:pt x="344812" y="355377"/>
                  <a:pt x="339874" y="361138"/>
                  <a:pt x="335759" y="366076"/>
                </a:cubicBezTo>
                <a:cubicBezTo>
                  <a:pt x="264164" y="296949"/>
                  <a:pt x="181870" y="231114"/>
                  <a:pt x="136608" y="147174"/>
                </a:cubicBezTo>
                <a:cubicBezTo>
                  <a:pt x="113565" y="104382"/>
                  <a:pt x="97724" y="62000"/>
                  <a:pt x="87746" y="20442"/>
                </a:cubicBezTo>
                <a:lnTo>
                  <a:pt x="84187" y="0"/>
                </a:lnTo>
                <a:lnTo>
                  <a:pt x="262577" y="115102"/>
                </a:lnTo>
                <a:lnTo>
                  <a:pt x="275093" y="135730"/>
                </a:lnTo>
                <a:cubicBezTo>
                  <a:pt x="313128" y="185030"/>
                  <a:pt x="368060" y="227616"/>
                  <a:pt x="415585" y="273907"/>
                </a:cubicBezTo>
                <a:close/>
                <a:moveTo>
                  <a:pt x="695383" y="842556"/>
                </a:moveTo>
                <a:cubicBezTo>
                  <a:pt x="695383" y="836796"/>
                  <a:pt x="694561" y="831858"/>
                  <a:pt x="693737" y="826097"/>
                </a:cubicBezTo>
                <a:cubicBezTo>
                  <a:pt x="689623" y="798941"/>
                  <a:pt x="680570" y="770961"/>
                  <a:pt x="668227" y="743804"/>
                </a:cubicBezTo>
                <a:cubicBezTo>
                  <a:pt x="663289" y="731460"/>
                  <a:pt x="656705" y="719939"/>
                  <a:pt x="650122" y="708418"/>
                </a:cubicBezTo>
                <a:lnTo>
                  <a:pt x="259226" y="708418"/>
                </a:lnTo>
                <a:cubicBezTo>
                  <a:pt x="252642" y="720761"/>
                  <a:pt x="246059" y="732283"/>
                  <a:pt x="240298" y="743804"/>
                </a:cubicBezTo>
                <a:cubicBezTo>
                  <a:pt x="226308" y="771784"/>
                  <a:pt x="216433" y="799763"/>
                  <a:pt x="212319" y="826098"/>
                </a:cubicBezTo>
                <a:cubicBezTo>
                  <a:pt x="211495" y="831859"/>
                  <a:pt x="210673" y="837619"/>
                  <a:pt x="209849" y="842556"/>
                </a:cubicBezTo>
                <a:close/>
                <a:moveTo>
                  <a:pt x="645184" y="1034301"/>
                </a:moveTo>
                <a:cubicBezTo>
                  <a:pt x="645184" y="1033478"/>
                  <a:pt x="646007" y="1033478"/>
                  <a:pt x="646007" y="1032655"/>
                </a:cubicBezTo>
                <a:cubicBezTo>
                  <a:pt x="656706" y="1014551"/>
                  <a:pt x="666581" y="994800"/>
                  <a:pt x="673987" y="975050"/>
                </a:cubicBezTo>
                <a:cubicBezTo>
                  <a:pt x="683040" y="952007"/>
                  <a:pt x="689623" y="926496"/>
                  <a:pt x="692915" y="900985"/>
                </a:cubicBezTo>
                <a:lnTo>
                  <a:pt x="212319" y="900985"/>
                </a:lnTo>
                <a:cubicBezTo>
                  <a:pt x="215610" y="926496"/>
                  <a:pt x="221370" y="951184"/>
                  <a:pt x="230423" y="975050"/>
                </a:cubicBezTo>
                <a:cubicBezTo>
                  <a:pt x="237829" y="994800"/>
                  <a:pt x="247704" y="1014551"/>
                  <a:pt x="258403" y="1032655"/>
                </a:cubicBezTo>
                <a:cubicBezTo>
                  <a:pt x="259226" y="1033478"/>
                  <a:pt x="259226" y="1033478"/>
                  <a:pt x="260049" y="1034301"/>
                </a:cubicBezTo>
                <a:close/>
                <a:moveTo>
                  <a:pt x="683862" y="1723100"/>
                </a:moveTo>
                <a:cubicBezTo>
                  <a:pt x="683040" y="1716517"/>
                  <a:pt x="683040" y="1710757"/>
                  <a:pt x="682216" y="1704996"/>
                </a:cubicBezTo>
                <a:cubicBezTo>
                  <a:pt x="678924" y="1676193"/>
                  <a:pt x="671518" y="1648213"/>
                  <a:pt x="659997" y="1622702"/>
                </a:cubicBezTo>
                <a:cubicBezTo>
                  <a:pt x="659997" y="1621056"/>
                  <a:pt x="659174" y="1620233"/>
                  <a:pt x="658351" y="1618588"/>
                </a:cubicBezTo>
                <a:cubicBezTo>
                  <a:pt x="654236" y="1608712"/>
                  <a:pt x="649299" y="1598837"/>
                  <a:pt x="643539" y="1588962"/>
                </a:cubicBezTo>
                <a:lnTo>
                  <a:pt x="235361" y="1588962"/>
                </a:lnTo>
                <a:cubicBezTo>
                  <a:pt x="227954" y="1600483"/>
                  <a:pt x="220548" y="1611181"/>
                  <a:pt x="214787" y="1622702"/>
                </a:cubicBezTo>
                <a:cubicBezTo>
                  <a:pt x="201620" y="1649036"/>
                  <a:pt x="193391" y="1676193"/>
                  <a:pt x="193391" y="1704996"/>
                </a:cubicBezTo>
                <a:cubicBezTo>
                  <a:pt x="193391" y="1710757"/>
                  <a:pt x="193391" y="1717340"/>
                  <a:pt x="194214" y="1723100"/>
                </a:cubicBezTo>
                <a:lnTo>
                  <a:pt x="469898" y="1723100"/>
                </a:lnTo>
                <a:lnTo>
                  <a:pt x="470721" y="1723100"/>
                </a:lnTo>
                <a:close/>
                <a:moveTo>
                  <a:pt x="626256" y="1915668"/>
                </a:moveTo>
                <a:cubicBezTo>
                  <a:pt x="628726" y="1912376"/>
                  <a:pt x="631194" y="1908262"/>
                  <a:pt x="633663" y="1904147"/>
                </a:cubicBezTo>
                <a:cubicBezTo>
                  <a:pt x="637778" y="1896741"/>
                  <a:pt x="641893" y="1890157"/>
                  <a:pt x="646007" y="1882750"/>
                </a:cubicBezTo>
                <a:lnTo>
                  <a:pt x="645184" y="1882750"/>
                </a:lnTo>
                <a:cubicBezTo>
                  <a:pt x="651768" y="1870407"/>
                  <a:pt x="657528" y="1858062"/>
                  <a:pt x="662466" y="1845719"/>
                </a:cubicBezTo>
                <a:cubicBezTo>
                  <a:pt x="670695" y="1825145"/>
                  <a:pt x="677279" y="1803748"/>
                  <a:pt x="680570" y="1781529"/>
                </a:cubicBezTo>
                <a:lnTo>
                  <a:pt x="470721" y="1781529"/>
                </a:lnTo>
                <a:lnTo>
                  <a:pt x="469898" y="1781529"/>
                </a:lnTo>
                <a:lnTo>
                  <a:pt x="201620" y="1781529"/>
                </a:lnTo>
                <a:cubicBezTo>
                  <a:pt x="206558" y="1802926"/>
                  <a:pt x="213965" y="1824322"/>
                  <a:pt x="222194" y="1845718"/>
                </a:cubicBezTo>
                <a:cubicBezTo>
                  <a:pt x="229600" y="1865469"/>
                  <a:pt x="239475" y="1884396"/>
                  <a:pt x="250174" y="1903324"/>
                </a:cubicBezTo>
                <a:cubicBezTo>
                  <a:pt x="252642" y="1906616"/>
                  <a:pt x="255111" y="1910730"/>
                  <a:pt x="257580" y="1914845"/>
                </a:cubicBezTo>
                <a:lnTo>
                  <a:pt x="257580" y="1915668"/>
                </a:lnTo>
                <a:close/>
                <a:moveTo>
                  <a:pt x="683040" y="2634916"/>
                </a:moveTo>
                <a:cubicBezTo>
                  <a:pt x="682216" y="2631624"/>
                  <a:pt x="682216" y="2628332"/>
                  <a:pt x="681394" y="2625041"/>
                </a:cubicBezTo>
                <a:cubicBezTo>
                  <a:pt x="675633" y="2597884"/>
                  <a:pt x="664935" y="2569904"/>
                  <a:pt x="650122" y="2542747"/>
                </a:cubicBezTo>
                <a:cubicBezTo>
                  <a:pt x="641069" y="2526288"/>
                  <a:pt x="630371" y="2510653"/>
                  <a:pt x="618850" y="2494194"/>
                </a:cubicBezTo>
                <a:lnTo>
                  <a:pt x="190099" y="2494194"/>
                </a:lnTo>
                <a:cubicBezTo>
                  <a:pt x="178578" y="2509829"/>
                  <a:pt x="167880" y="2526288"/>
                  <a:pt x="158827" y="2542747"/>
                </a:cubicBezTo>
                <a:cubicBezTo>
                  <a:pt x="144014" y="2569081"/>
                  <a:pt x="134962" y="2597061"/>
                  <a:pt x="130847" y="2625041"/>
                </a:cubicBezTo>
                <a:cubicBezTo>
                  <a:pt x="130025" y="2628332"/>
                  <a:pt x="130025" y="2631624"/>
                  <a:pt x="130025" y="2634916"/>
                </a:cubicBezTo>
                <a:close/>
                <a:moveTo>
                  <a:pt x="624610" y="2822546"/>
                </a:moveTo>
                <a:cubicBezTo>
                  <a:pt x="638601" y="2803619"/>
                  <a:pt x="650122" y="2784691"/>
                  <a:pt x="659174" y="2764940"/>
                </a:cubicBezTo>
                <a:cubicBezTo>
                  <a:pt x="669873" y="2741898"/>
                  <a:pt x="678102" y="2718856"/>
                  <a:pt x="682216" y="2695813"/>
                </a:cubicBezTo>
                <a:lnTo>
                  <a:pt x="134962" y="2695813"/>
                </a:lnTo>
                <a:cubicBezTo>
                  <a:pt x="139900" y="2718856"/>
                  <a:pt x="148952" y="2741898"/>
                  <a:pt x="161296" y="2764940"/>
                </a:cubicBezTo>
                <a:cubicBezTo>
                  <a:pt x="171172" y="2783868"/>
                  <a:pt x="184339" y="2803619"/>
                  <a:pt x="198328" y="2822546"/>
                </a:cubicBezTo>
                <a:cubicBezTo>
                  <a:pt x="201620" y="2827484"/>
                  <a:pt x="205735" y="2832421"/>
                  <a:pt x="210673" y="2837359"/>
                </a:cubicBezTo>
                <a:lnTo>
                  <a:pt x="613913" y="2837359"/>
                </a:lnTo>
                <a:cubicBezTo>
                  <a:pt x="617204" y="2832421"/>
                  <a:pt x="621319" y="2827484"/>
                  <a:pt x="624610" y="2822546"/>
                </a:cubicBezTo>
                <a:close/>
                <a:moveTo>
                  <a:pt x="396657" y="3210973"/>
                </a:moveTo>
                <a:cubicBezTo>
                  <a:pt x="254288" y="3332768"/>
                  <a:pt x="129201" y="3448802"/>
                  <a:pt x="129201" y="3564014"/>
                </a:cubicBezTo>
                <a:lnTo>
                  <a:pt x="0" y="3564014"/>
                </a:lnTo>
                <a:cubicBezTo>
                  <a:pt x="0" y="3403540"/>
                  <a:pt x="146483" y="3265287"/>
                  <a:pt x="302018" y="3132794"/>
                </a:cubicBezTo>
                <a:cubicBezTo>
                  <a:pt x="324238" y="3151721"/>
                  <a:pt x="347280" y="3170649"/>
                  <a:pt x="371145" y="3189577"/>
                </a:cubicBezTo>
                <a:cubicBezTo>
                  <a:pt x="379375" y="3196983"/>
                  <a:pt x="388427" y="3203567"/>
                  <a:pt x="396657" y="3210973"/>
                </a:cubicBezTo>
                <a:close/>
                <a:moveTo>
                  <a:pt x="840220" y="3562368"/>
                </a:moveTo>
                <a:lnTo>
                  <a:pt x="711020" y="3562368"/>
                </a:lnTo>
                <a:cubicBezTo>
                  <a:pt x="711019" y="3448802"/>
                  <a:pt x="577703" y="3327830"/>
                  <a:pt x="435335" y="3209327"/>
                </a:cubicBezTo>
                <a:cubicBezTo>
                  <a:pt x="432043" y="3206858"/>
                  <a:pt x="428751" y="3203567"/>
                  <a:pt x="425459" y="3201098"/>
                </a:cubicBezTo>
                <a:cubicBezTo>
                  <a:pt x="422168" y="3198629"/>
                  <a:pt x="418876" y="3195337"/>
                  <a:pt x="415584" y="3192868"/>
                </a:cubicBezTo>
                <a:cubicBezTo>
                  <a:pt x="406532" y="3185462"/>
                  <a:pt x="397479" y="3178055"/>
                  <a:pt x="388427" y="3170649"/>
                </a:cubicBezTo>
                <a:cubicBezTo>
                  <a:pt x="366208" y="3152545"/>
                  <a:pt x="343165" y="3133617"/>
                  <a:pt x="320946" y="3114689"/>
                </a:cubicBezTo>
                <a:cubicBezTo>
                  <a:pt x="317655" y="3112220"/>
                  <a:pt x="314363" y="3108928"/>
                  <a:pt x="311071" y="3106460"/>
                </a:cubicBezTo>
                <a:cubicBezTo>
                  <a:pt x="307779" y="3103991"/>
                  <a:pt x="304488" y="3100699"/>
                  <a:pt x="301196" y="3098231"/>
                </a:cubicBezTo>
                <a:cubicBezTo>
                  <a:pt x="141546" y="2962445"/>
                  <a:pt x="0" y="2820077"/>
                  <a:pt x="0" y="2650552"/>
                </a:cubicBezTo>
                <a:cubicBezTo>
                  <a:pt x="0" y="2474443"/>
                  <a:pt x="151421" y="2339481"/>
                  <a:pt x="311071" y="2209457"/>
                </a:cubicBezTo>
                <a:cubicBezTo>
                  <a:pt x="314363" y="2206988"/>
                  <a:pt x="317655" y="2203696"/>
                  <a:pt x="320947" y="2201228"/>
                </a:cubicBezTo>
                <a:cubicBezTo>
                  <a:pt x="324238" y="2198759"/>
                  <a:pt x="327530" y="2195467"/>
                  <a:pt x="330822" y="2192998"/>
                </a:cubicBezTo>
                <a:cubicBezTo>
                  <a:pt x="336582" y="2188061"/>
                  <a:pt x="342343" y="2183946"/>
                  <a:pt x="348103" y="2179008"/>
                </a:cubicBezTo>
                <a:cubicBezTo>
                  <a:pt x="374437" y="2158435"/>
                  <a:pt x="401595" y="2137039"/>
                  <a:pt x="427105" y="2115642"/>
                </a:cubicBezTo>
                <a:cubicBezTo>
                  <a:pt x="430397" y="2113173"/>
                  <a:pt x="433689" y="2109881"/>
                  <a:pt x="436980" y="2107413"/>
                </a:cubicBezTo>
                <a:cubicBezTo>
                  <a:pt x="440272" y="2104944"/>
                  <a:pt x="443564" y="2101652"/>
                  <a:pt x="446856" y="2099184"/>
                </a:cubicBezTo>
                <a:cubicBezTo>
                  <a:pt x="496232" y="2057213"/>
                  <a:pt x="543140" y="2014420"/>
                  <a:pt x="581818" y="1969982"/>
                </a:cubicBezTo>
                <a:lnTo>
                  <a:pt x="297081" y="1969982"/>
                </a:lnTo>
                <a:cubicBezTo>
                  <a:pt x="329176" y="2013598"/>
                  <a:pt x="367854" y="2056391"/>
                  <a:pt x="408178" y="2097538"/>
                </a:cubicBezTo>
                <a:cubicBezTo>
                  <a:pt x="381844" y="2118934"/>
                  <a:pt x="355510" y="2139507"/>
                  <a:pt x="329176" y="2160903"/>
                </a:cubicBezTo>
                <a:cubicBezTo>
                  <a:pt x="323415" y="2165841"/>
                  <a:pt x="317655" y="2169956"/>
                  <a:pt x="311894" y="2174894"/>
                </a:cubicBezTo>
                <a:cubicBezTo>
                  <a:pt x="181047" y="2041578"/>
                  <a:pt x="64190" y="1890157"/>
                  <a:pt x="64190" y="1702527"/>
                </a:cubicBezTo>
                <a:cubicBezTo>
                  <a:pt x="64190" y="1547815"/>
                  <a:pt x="192568" y="1439187"/>
                  <a:pt x="336582" y="1327267"/>
                </a:cubicBezTo>
                <a:cubicBezTo>
                  <a:pt x="355510" y="1342903"/>
                  <a:pt x="374437" y="1358539"/>
                  <a:pt x="393365" y="1373352"/>
                </a:cubicBezTo>
                <a:cubicBezTo>
                  <a:pt x="407355" y="1384050"/>
                  <a:pt x="420522" y="1394748"/>
                  <a:pt x="433689" y="1405446"/>
                </a:cubicBezTo>
                <a:cubicBezTo>
                  <a:pt x="378552" y="1448239"/>
                  <a:pt x="327530" y="1488563"/>
                  <a:pt x="286383" y="1528887"/>
                </a:cubicBezTo>
                <a:lnTo>
                  <a:pt x="604860" y="1528887"/>
                </a:lnTo>
                <a:cubicBezTo>
                  <a:pt x="569474" y="1486917"/>
                  <a:pt x="525035" y="1446593"/>
                  <a:pt x="476482" y="1406269"/>
                </a:cubicBezTo>
                <a:cubicBezTo>
                  <a:pt x="473190" y="1403800"/>
                  <a:pt x="469898" y="1400508"/>
                  <a:pt x="466606" y="1398040"/>
                </a:cubicBezTo>
                <a:cubicBezTo>
                  <a:pt x="462492" y="1395571"/>
                  <a:pt x="459200" y="1392279"/>
                  <a:pt x="455908" y="1389811"/>
                </a:cubicBezTo>
                <a:cubicBezTo>
                  <a:pt x="441918" y="1378289"/>
                  <a:pt x="427929" y="1366768"/>
                  <a:pt x="413116" y="1355247"/>
                </a:cubicBezTo>
                <a:cubicBezTo>
                  <a:pt x="395011" y="1341257"/>
                  <a:pt x="376906" y="1326444"/>
                  <a:pt x="358802" y="1311631"/>
                </a:cubicBezTo>
                <a:cubicBezTo>
                  <a:pt x="355510" y="1309163"/>
                  <a:pt x="352218" y="1305871"/>
                  <a:pt x="348926" y="1303402"/>
                </a:cubicBezTo>
                <a:cubicBezTo>
                  <a:pt x="345635" y="1300933"/>
                  <a:pt x="342343" y="1297642"/>
                  <a:pt x="339051" y="1295172"/>
                </a:cubicBezTo>
                <a:cubicBezTo>
                  <a:pt x="207381" y="1184899"/>
                  <a:pt x="82294" y="1054052"/>
                  <a:pt x="82294" y="856547"/>
                </a:cubicBezTo>
                <a:cubicBezTo>
                  <a:pt x="82294" y="707594"/>
                  <a:pt x="203266" y="559465"/>
                  <a:pt x="339051" y="403107"/>
                </a:cubicBezTo>
                <a:cubicBezTo>
                  <a:pt x="341519" y="399815"/>
                  <a:pt x="343989" y="396524"/>
                  <a:pt x="347281" y="393232"/>
                </a:cubicBezTo>
                <a:cubicBezTo>
                  <a:pt x="349749" y="389940"/>
                  <a:pt x="352218" y="386648"/>
                  <a:pt x="355510" y="383357"/>
                </a:cubicBezTo>
                <a:cubicBezTo>
                  <a:pt x="361270" y="377596"/>
                  <a:pt x="366208" y="371835"/>
                  <a:pt x="371969" y="365252"/>
                </a:cubicBezTo>
                <a:cubicBezTo>
                  <a:pt x="393365" y="341387"/>
                  <a:pt x="414762" y="316699"/>
                  <a:pt x="436158" y="292011"/>
                </a:cubicBezTo>
                <a:cubicBezTo>
                  <a:pt x="438626" y="288719"/>
                  <a:pt x="441918" y="285427"/>
                  <a:pt x="444387" y="282136"/>
                </a:cubicBezTo>
                <a:cubicBezTo>
                  <a:pt x="446856" y="278844"/>
                  <a:pt x="450148" y="275552"/>
                  <a:pt x="452617" y="272260"/>
                </a:cubicBezTo>
                <a:lnTo>
                  <a:pt x="471157" y="249683"/>
                </a:lnTo>
                <a:lnTo>
                  <a:pt x="576947" y="317942"/>
                </a:lnTo>
                <a:lnTo>
                  <a:pt x="539848" y="361138"/>
                </a:lnTo>
                <a:cubicBezTo>
                  <a:pt x="537379" y="364429"/>
                  <a:pt x="534087" y="367721"/>
                  <a:pt x="531619" y="371013"/>
                </a:cubicBezTo>
                <a:cubicBezTo>
                  <a:pt x="529150" y="374305"/>
                  <a:pt x="525858" y="377596"/>
                  <a:pt x="523390" y="380888"/>
                </a:cubicBezTo>
                <a:cubicBezTo>
                  <a:pt x="506107" y="400639"/>
                  <a:pt x="488826" y="420389"/>
                  <a:pt x="471544" y="440140"/>
                </a:cubicBezTo>
                <a:cubicBezTo>
                  <a:pt x="461669" y="450838"/>
                  <a:pt x="451793" y="461536"/>
                  <a:pt x="442741" y="472234"/>
                </a:cubicBezTo>
                <a:cubicBezTo>
                  <a:pt x="440272" y="475526"/>
                  <a:pt x="436981" y="478818"/>
                  <a:pt x="434512" y="482109"/>
                </a:cubicBezTo>
                <a:cubicBezTo>
                  <a:pt x="432043" y="485401"/>
                  <a:pt x="428751" y="488693"/>
                  <a:pt x="426283" y="491984"/>
                </a:cubicBezTo>
                <a:cubicBezTo>
                  <a:pt x="377729" y="547122"/>
                  <a:pt x="333290" y="601436"/>
                  <a:pt x="296258" y="653280"/>
                </a:cubicBezTo>
                <a:lnTo>
                  <a:pt x="612267" y="653280"/>
                </a:lnTo>
                <a:cubicBezTo>
                  <a:pt x="571120" y="598966"/>
                  <a:pt x="519274" y="545476"/>
                  <a:pt x="463314" y="490339"/>
                </a:cubicBezTo>
                <a:cubicBezTo>
                  <a:pt x="474013" y="478818"/>
                  <a:pt x="483888" y="466474"/>
                  <a:pt x="494586" y="454953"/>
                </a:cubicBezTo>
                <a:cubicBezTo>
                  <a:pt x="511045" y="436025"/>
                  <a:pt x="527504" y="417098"/>
                  <a:pt x="543962" y="398169"/>
                </a:cubicBezTo>
                <a:cubicBezTo>
                  <a:pt x="694561" y="543830"/>
                  <a:pt x="825408" y="687021"/>
                  <a:pt x="825408" y="859838"/>
                </a:cubicBezTo>
                <a:cubicBezTo>
                  <a:pt x="825408" y="1049937"/>
                  <a:pt x="707728" y="1184899"/>
                  <a:pt x="572766" y="1299287"/>
                </a:cubicBezTo>
                <a:cubicBezTo>
                  <a:pt x="553838" y="1283651"/>
                  <a:pt x="535733" y="1268838"/>
                  <a:pt x="516806" y="1254025"/>
                </a:cubicBezTo>
                <a:cubicBezTo>
                  <a:pt x="503639" y="1243328"/>
                  <a:pt x="489649" y="1232629"/>
                  <a:pt x="476482" y="1221931"/>
                </a:cubicBezTo>
                <a:cubicBezTo>
                  <a:pt x="524212" y="1181607"/>
                  <a:pt x="569474" y="1138814"/>
                  <a:pt x="605683" y="1093553"/>
                </a:cubicBezTo>
                <a:lnTo>
                  <a:pt x="302018" y="1093553"/>
                </a:lnTo>
                <a:cubicBezTo>
                  <a:pt x="339874" y="1138814"/>
                  <a:pt x="386782" y="1180784"/>
                  <a:pt x="436158" y="1221931"/>
                </a:cubicBezTo>
                <a:cubicBezTo>
                  <a:pt x="439450" y="1224400"/>
                  <a:pt x="442741" y="1227691"/>
                  <a:pt x="446033" y="1230161"/>
                </a:cubicBezTo>
                <a:cubicBezTo>
                  <a:pt x="449325" y="1232629"/>
                  <a:pt x="452617" y="1235921"/>
                  <a:pt x="455908" y="1238390"/>
                </a:cubicBezTo>
                <a:cubicBezTo>
                  <a:pt x="469898" y="1249088"/>
                  <a:pt x="483888" y="1260609"/>
                  <a:pt x="497878" y="1272130"/>
                </a:cubicBezTo>
                <a:cubicBezTo>
                  <a:pt x="515983" y="1286943"/>
                  <a:pt x="534087" y="1300933"/>
                  <a:pt x="552192" y="1315746"/>
                </a:cubicBezTo>
                <a:cubicBezTo>
                  <a:pt x="555484" y="1318215"/>
                  <a:pt x="558775" y="1321506"/>
                  <a:pt x="562067" y="1323976"/>
                </a:cubicBezTo>
                <a:cubicBezTo>
                  <a:pt x="565359" y="1326444"/>
                  <a:pt x="568651" y="1329736"/>
                  <a:pt x="571942" y="1332205"/>
                </a:cubicBezTo>
                <a:cubicBezTo>
                  <a:pt x="669049" y="1413675"/>
                  <a:pt x="757927" y="1502553"/>
                  <a:pt x="794959" y="1619410"/>
                </a:cubicBezTo>
                <a:lnTo>
                  <a:pt x="794136" y="1619410"/>
                </a:lnTo>
                <a:cubicBezTo>
                  <a:pt x="805657" y="1656443"/>
                  <a:pt x="812241" y="1695944"/>
                  <a:pt x="812241" y="1738737"/>
                </a:cubicBezTo>
                <a:cubicBezTo>
                  <a:pt x="812241" y="1789759"/>
                  <a:pt x="801543" y="1837489"/>
                  <a:pt x="783438" y="1882750"/>
                </a:cubicBezTo>
                <a:lnTo>
                  <a:pt x="784261" y="1882750"/>
                </a:lnTo>
                <a:cubicBezTo>
                  <a:pt x="737354" y="1999608"/>
                  <a:pt x="638601" y="2098360"/>
                  <a:pt x="533265" y="2187237"/>
                </a:cubicBezTo>
                <a:cubicBezTo>
                  <a:pt x="529973" y="2189707"/>
                  <a:pt x="526681" y="2192998"/>
                  <a:pt x="523389" y="2195467"/>
                </a:cubicBezTo>
                <a:cubicBezTo>
                  <a:pt x="520098" y="2197936"/>
                  <a:pt x="516806" y="2201228"/>
                  <a:pt x="513514" y="2203696"/>
                </a:cubicBezTo>
                <a:cubicBezTo>
                  <a:pt x="486357" y="2225916"/>
                  <a:pt x="459200" y="2247312"/>
                  <a:pt x="432866" y="2268709"/>
                </a:cubicBezTo>
                <a:cubicBezTo>
                  <a:pt x="427105" y="2272823"/>
                  <a:pt x="422168" y="2276938"/>
                  <a:pt x="417230" y="2281052"/>
                </a:cubicBezTo>
                <a:cubicBezTo>
                  <a:pt x="413116" y="2283522"/>
                  <a:pt x="409824" y="2286813"/>
                  <a:pt x="406532" y="2289282"/>
                </a:cubicBezTo>
                <a:cubicBezTo>
                  <a:pt x="403240" y="2291751"/>
                  <a:pt x="399949" y="2295043"/>
                  <a:pt x="396657" y="2297511"/>
                </a:cubicBezTo>
                <a:cubicBezTo>
                  <a:pt x="340697" y="2343596"/>
                  <a:pt x="287206" y="2388034"/>
                  <a:pt x="242767" y="2433296"/>
                </a:cubicBezTo>
                <a:lnTo>
                  <a:pt x="571120" y="2433296"/>
                </a:lnTo>
                <a:cubicBezTo>
                  <a:pt x="532441" y="2388858"/>
                  <a:pt x="486357" y="2344419"/>
                  <a:pt x="438626" y="2299157"/>
                </a:cubicBezTo>
                <a:cubicBezTo>
                  <a:pt x="443564" y="2295865"/>
                  <a:pt x="448502" y="2291751"/>
                  <a:pt x="453439" y="2287636"/>
                </a:cubicBezTo>
                <a:cubicBezTo>
                  <a:pt x="479773" y="2266240"/>
                  <a:pt x="506931" y="2244021"/>
                  <a:pt x="534087" y="2221801"/>
                </a:cubicBezTo>
                <a:cubicBezTo>
                  <a:pt x="680570" y="2361700"/>
                  <a:pt x="814710" y="2495016"/>
                  <a:pt x="814710" y="2659604"/>
                </a:cubicBezTo>
                <a:cubicBezTo>
                  <a:pt x="814710" y="2825838"/>
                  <a:pt x="682216" y="2965737"/>
                  <a:pt x="531619" y="3097407"/>
                </a:cubicBezTo>
                <a:cubicBezTo>
                  <a:pt x="520098" y="3087532"/>
                  <a:pt x="508577" y="3078480"/>
                  <a:pt x="497055" y="3068605"/>
                </a:cubicBezTo>
                <a:cubicBezTo>
                  <a:pt x="477305" y="3052146"/>
                  <a:pt x="456731" y="3035687"/>
                  <a:pt x="436981" y="3019229"/>
                </a:cubicBezTo>
                <a:cubicBezTo>
                  <a:pt x="482243" y="2979728"/>
                  <a:pt x="525035" y="2939403"/>
                  <a:pt x="562891" y="2899080"/>
                </a:cubicBezTo>
                <a:lnTo>
                  <a:pt x="264987" y="2899080"/>
                </a:lnTo>
                <a:cubicBezTo>
                  <a:pt x="304488" y="2939403"/>
                  <a:pt x="349749" y="2979728"/>
                  <a:pt x="396657" y="3019229"/>
                </a:cubicBezTo>
                <a:cubicBezTo>
                  <a:pt x="399949" y="3021697"/>
                  <a:pt x="403240" y="3024989"/>
                  <a:pt x="406532" y="3027458"/>
                </a:cubicBezTo>
                <a:cubicBezTo>
                  <a:pt x="409824" y="3029926"/>
                  <a:pt x="413116" y="3033218"/>
                  <a:pt x="416407" y="3035687"/>
                </a:cubicBezTo>
                <a:cubicBezTo>
                  <a:pt x="436158" y="3052969"/>
                  <a:pt x="456731" y="3070251"/>
                  <a:pt x="477305" y="3086710"/>
                </a:cubicBezTo>
                <a:cubicBezTo>
                  <a:pt x="488826" y="3095761"/>
                  <a:pt x="499524" y="3105637"/>
                  <a:pt x="511045" y="3114689"/>
                </a:cubicBezTo>
                <a:cubicBezTo>
                  <a:pt x="514337" y="3117158"/>
                  <a:pt x="517629" y="3120450"/>
                  <a:pt x="520920" y="3122919"/>
                </a:cubicBezTo>
                <a:cubicBezTo>
                  <a:pt x="524212" y="3125387"/>
                  <a:pt x="527504" y="3128679"/>
                  <a:pt x="530795" y="3131148"/>
                </a:cubicBezTo>
                <a:cubicBezTo>
                  <a:pt x="691269" y="3265287"/>
                  <a:pt x="841044" y="3404364"/>
                  <a:pt x="840220" y="3562368"/>
                </a:cubicBezTo>
                <a:close/>
              </a:path>
            </a:pathLst>
          </a:custGeom>
          <a:solidFill>
            <a:schemeClr val="accent2"/>
          </a:solidFill>
          <a:ln w="9525" cap="flat">
            <a:noFill/>
            <a:prstDash val="solid"/>
            <a:miter/>
          </a:ln>
        </p:spPr>
        <p:txBody>
          <a:bodyPr wrap="square" rtlCol="0" anchor="ctr">
            <a:noAutofit/>
          </a:bodyPr>
          <a:lstStyle/>
          <a:p>
            <a:endParaRPr lang="en-US"/>
          </a:p>
        </p:txBody>
      </p:sp>
      <p:sp>
        <p:nvSpPr>
          <p:cNvPr id="571" name="Freeform: Shape 570">
            <a:extLst>
              <a:ext uri="{FF2B5EF4-FFF2-40B4-BE49-F238E27FC236}">
                <a16:creationId xmlns:a16="http://schemas.microsoft.com/office/drawing/2014/main" id="{9B14B12C-7B22-4D86-9860-BEE024252259}"/>
              </a:ext>
            </a:extLst>
          </p:cNvPr>
          <p:cNvSpPr/>
          <p:nvPr userDrawn="1"/>
        </p:nvSpPr>
        <p:spPr>
          <a:xfrm rot="1800000">
            <a:off x="1871585" y="-680720"/>
            <a:ext cx="1784313" cy="7923565"/>
          </a:xfrm>
          <a:custGeom>
            <a:avLst/>
            <a:gdLst>
              <a:gd name="connsiteX0" fmla="*/ 652884 w 1784313"/>
              <a:gd name="connsiteY0" fmla="*/ 6991381 h 7923565"/>
              <a:gd name="connsiteX1" fmla="*/ 802318 w 1784313"/>
              <a:gd name="connsiteY1" fmla="*/ 7114129 h 7923565"/>
              <a:gd name="connsiteX2" fmla="*/ 857467 w 1784313"/>
              <a:gd name="connsiteY2" fmla="*/ 7160383 h 7923565"/>
              <a:gd name="connsiteX3" fmla="*/ 279299 w 1784313"/>
              <a:gd name="connsiteY3" fmla="*/ 7923565 h 7923565"/>
              <a:gd name="connsiteX4" fmla="*/ 0 w 1784313"/>
              <a:gd name="connsiteY4" fmla="*/ 7923565 h 7923565"/>
              <a:gd name="connsiteX5" fmla="*/ 652884 w 1784313"/>
              <a:gd name="connsiteY5" fmla="*/ 6991381 h 7923565"/>
              <a:gd name="connsiteX6" fmla="*/ 291752 w 1784313"/>
              <a:gd name="connsiteY6" fmla="*/ 6046743 h 7923565"/>
              <a:gd name="connsiteX7" fmla="*/ 348680 w 1784313"/>
              <a:gd name="connsiteY7" fmla="*/ 6196177 h 7923565"/>
              <a:gd name="connsiteX8" fmla="*/ 428733 w 1784313"/>
              <a:gd name="connsiteY8" fmla="*/ 6320706 h 7923565"/>
              <a:gd name="connsiteX9" fmla="*/ 455418 w 1784313"/>
              <a:gd name="connsiteY9" fmla="*/ 6352727 h 7923565"/>
              <a:gd name="connsiteX10" fmla="*/ 1327117 w 1784313"/>
              <a:gd name="connsiteY10" fmla="*/ 6352727 h 7923565"/>
              <a:gd name="connsiteX11" fmla="*/ 1350243 w 1784313"/>
              <a:gd name="connsiteY11" fmla="*/ 6320706 h 7923565"/>
              <a:gd name="connsiteX12" fmla="*/ 1424960 w 1784313"/>
              <a:gd name="connsiteY12" fmla="*/ 6196177 h 7923565"/>
              <a:gd name="connsiteX13" fmla="*/ 1474771 w 1784313"/>
              <a:gd name="connsiteY13" fmla="*/ 6046743 h 7923565"/>
              <a:gd name="connsiteX14" fmla="*/ 410943 w 1784313"/>
              <a:gd name="connsiteY14" fmla="*/ 5610895 h 7923565"/>
              <a:gd name="connsiteX15" fmla="*/ 343342 w 1784313"/>
              <a:gd name="connsiteY15" fmla="*/ 5715853 h 7923565"/>
              <a:gd name="connsiteX16" fmla="*/ 282856 w 1784313"/>
              <a:gd name="connsiteY16" fmla="*/ 5893751 h 7923565"/>
              <a:gd name="connsiteX17" fmla="*/ 281078 w 1784313"/>
              <a:gd name="connsiteY17" fmla="*/ 5915099 h 7923565"/>
              <a:gd name="connsiteX18" fmla="*/ 1476551 w 1784313"/>
              <a:gd name="connsiteY18" fmla="*/ 5915099 h 7923565"/>
              <a:gd name="connsiteX19" fmla="*/ 1472993 w 1784313"/>
              <a:gd name="connsiteY19" fmla="*/ 5893751 h 7923565"/>
              <a:gd name="connsiteX20" fmla="*/ 1405392 w 1784313"/>
              <a:gd name="connsiteY20" fmla="*/ 5715853 h 7923565"/>
              <a:gd name="connsiteX21" fmla="*/ 1337791 w 1784313"/>
              <a:gd name="connsiteY21" fmla="*/ 5610895 h 7923565"/>
              <a:gd name="connsiteX22" fmla="*/ 435849 w 1784313"/>
              <a:gd name="connsiteY22" fmla="*/ 4070300 h 7923565"/>
              <a:gd name="connsiteX23" fmla="*/ 480324 w 1784313"/>
              <a:gd name="connsiteY23" fmla="*/ 4209061 h 7923565"/>
              <a:gd name="connsiteX24" fmla="*/ 540809 w 1784313"/>
              <a:gd name="connsiteY24" fmla="*/ 4333589 h 7923565"/>
              <a:gd name="connsiteX25" fmla="*/ 556819 w 1784313"/>
              <a:gd name="connsiteY25" fmla="*/ 4358495 h 7923565"/>
              <a:gd name="connsiteX26" fmla="*/ 556819 w 1784313"/>
              <a:gd name="connsiteY26" fmla="*/ 4360273 h 7923565"/>
              <a:gd name="connsiteX27" fmla="*/ 1353801 w 1784313"/>
              <a:gd name="connsiteY27" fmla="*/ 4360273 h 7923565"/>
              <a:gd name="connsiteX28" fmla="*/ 1369813 w 1784313"/>
              <a:gd name="connsiteY28" fmla="*/ 4335367 h 7923565"/>
              <a:gd name="connsiteX29" fmla="*/ 1396497 w 1784313"/>
              <a:gd name="connsiteY29" fmla="*/ 4289114 h 7923565"/>
              <a:gd name="connsiteX30" fmla="*/ 1394718 w 1784313"/>
              <a:gd name="connsiteY30" fmla="*/ 4289114 h 7923565"/>
              <a:gd name="connsiteX31" fmla="*/ 1432076 w 1784313"/>
              <a:gd name="connsiteY31" fmla="*/ 4209060 h 7923565"/>
              <a:gd name="connsiteX32" fmla="*/ 1471213 w 1784313"/>
              <a:gd name="connsiteY32" fmla="*/ 4070300 h 7923565"/>
              <a:gd name="connsiteX33" fmla="*/ 1017575 w 1784313"/>
              <a:gd name="connsiteY33" fmla="*/ 4070300 h 7923565"/>
              <a:gd name="connsiteX34" fmla="*/ 1015795 w 1784313"/>
              <a:gd name="connsiteY34" fmla="*/ 4070300 h 7923565"/>
              <a:gd name="connsiteX35" fmla="*/ 508787 w 1784313"/>
              <a:gd name="connsiteY35" fmla="*/ 3654019 h 7923565"/>
              <a:gd name="connsiteX36" fmla="*/ 464312 w 1784313"/>
              <a:gd name="connsiteY36" fmla="*/ 3726957 h 7923565"/>
              <a:gd name="connsiteX37" fmla="*/ 418059 w 1784313"/>
              <a:gd name="connsiteY37" fmla="*/ 3904855 h 7923565"/>
              <a:gd name="connsiteX38" fmla="*/ 419839 w 1784313"/>
              <a:gd name="connsiteY38" fmla="*/ 3943992 h 7923565"/>
              <a:gd name="connsiteX39" fmla="*/ 1015795 w 1784313"/>
              <a:gd name="connsiteY39" fmla="*/ 3943992 h 7923565"/>
              <a:gd name="connsiteX40" fmla="*/ 1017575 w 1784313"/>
              <a:gd name="connsiteY40" fmla="*/ 3943992 h 7923565"/>
              <a:gd name="connsiteX41" fmla="*/ 1478329 w 1784313"/>
              <a:gd name="connsiteY41" fmla="*/ 3943992 h 7923565"/>
              <a:gd name="connsiteX42" fmla="*/ 1474772 w 1784313"/>
              <a:gd name="connsiteY42" fmla="*/ 3904854 h 7923565"/>
              <a:gd name="connsiteX43" fmla="*/ 1426740 w 1784313"/>
              <a:gd name="connsiteY43" fmla="*/ 3726957 h 7923565"/>
              <a:gd name="connsiteX44" fmla="*/ 1423182 w 1784313"/>
              <a:gd name="connsiteY44" fmla="*/ 3718063 h 7923565"/>
              <a:gd name="connsiteX45" fmla="*/ 1391161 w 1784313"/>
              <a:gd name="connsiteY45" fmla="*/ 3654020 h 7923565"/>
              <a:gd name="connsiteX46" fmla="*/ 458976 w 1784313"/>
              <a:gd name="connsiteY46" fmla="*/ 2166795 h 7923565"/>
              <a:gd name="connsiteX47" fmla="*/ 498114 w 1784313"/>
              <a:gd name="connsiteY47" fmla="*/ 2326903 h 7923565"/>
              <a:gd name="connsiteX48" fmla="*/ 558599 w 1784313"/>
              <a:gd name="connsiteY48" fmla="*/ 2451431 h 7923565"/>
              <a:gd name="connsiteX49" fmla="*/ 562157 w 1784313"/>
              <a:gd name="connsiteY49" fmla="*/ 2454989 h 7923565"/>
              <a:gd name="connsiteX50" fmla="*/ 1394718 w 1784313"/>
              <a:gd name="connsiteY50" fmla="*/ 2454989 h 7923565"/>
              <a:gd name="connsiteX51" fmla="*/ 1396497 w 1784313"/>
              <a:gd name="connsiteY51" fmla="*/ 2451431 h 7923565"/>
              <a:gd name="connsiteX52" fmla="*/ 1456982 w 1784313"/>
              <a:gd name="connsiteY52" fmla="*/ 2326903 h 7923565"/>
              <a:gd name="connsiteX53" fmla="*/ 1497899 w 1784313"/>
              <a:gd name="connsiteY53" fmla="*/ 2166795 h 7923565"/>
              <a:gd name="connsiteX54" fmla="*/ 560377 w 1784313"/>
              <a:gd name="connsiteY54" fmla="*/ 1750514 h 7923565"/>
              <a:gd name="connsiteX55" fmla="*/ 519461 w 1784313"/>
              <a:gd name="connsiteY55" fmla="*/ 1827009 h 7923565"/>
              <a:gd name="connsiteX56" fmla="*/ 458976 w 1784313"/>
              <a:gd name="connsiteY56" fmla="*/ 2004907 h 7923565"/>
              <a:gd name="connsiteX57" fmla="*/ 453638 w 1784313"/>
              <a:gd name="connsiteY57" fmla="*/ 2040486 h 7923565"/>
              <a:gd name="connsiteX58" fmla="*/ 1503235 w 1784313"/>
              <a:gd name="connsiteY58" fmla="*/ 2040486 h 7923565"/>
              <a:gd name="connsiteX59" fmla="*/ 1499677 w 1784313"/>
              <a:gd name="connsiteY59" fmla="*/ 2004907 h 7923565"/>
              <a:gd name="connsiteX60" fmla="*/ 1444530 w 1784313"/>
              <a:gd name="connsiteY60" fmla="*/ 1827009 h 7923565"/>
              <a:gd name="connsiteX61" fmla="*/ 1405392 w 1784313"/>
              <a:gd name="connsiteY61" fmla="*/ 1750514 h 7923565"/>
              <a:gd name="connsiteX62" fmla="*/ 1423182 w 1784313"/>
              <a:gd name="connsiteY62" fmla="*/ 0 h 7923565"/>
              <a:gd name="connsiteX63" fmla="*/ 1688249 w 1784313"/>
              <a:gd name="connsiteY63" fmla="*/ 0 h 7923565"/>
              <a:gd name="connsiteX64" fmla="*/ 1524583 w 1784313"/>
              <a:gd name="connsiteY64" fmla="*/ 539029 h 7923565"/>
              <a:gd name="connsiteX65" fmla="*/ 1167009 w 1784313"/>
              <a:gd name="connsiteY65" fmla="*/ 999785 h 7923565"/>
              <a:gd name="connsiteX66" fmla="*/ 1149220 w 1784313"/>
              <a:gd name="connsiteY66" fmla="*/ 1021133 h 7923565"/>
              <a:gd name="connsiteX67" fmla="*/ 1131430 w 1784313"/>
              <a:gd name="connsiteY67" fmla="*/ 1042481 h 7923565"/>
              <a:gd name="connsiteX68" fmla="*/ 1019353 w 1784313"/>
              <a:gd name="connsiteY68" fmla="*/ 1170567 h 7923565"/>
              <a:gd name="connsiteX69" fmla="*/ 957090 w 1784313"/>
              <a:gd name="connsiteY69" fmla="*/ 1239946 h 7923565"/>
              <a:gd name="connsiteX70" fmla="*/ 939300 w 1784313"/>
              <a:gd name="connsiteY70" fmla="*/ 1261294 h 7923565"/>
              <a:gd name="connsiteX71" fmla="*/ 921511 w 1784313"/>
              <a:gd name="connsiteY71" fmla="*/ 1282642 h 7923565"/>
              <a:gd name="connsiteX72" fmla="*/ 640432 w 1784313"/>
              <a:gd name="connsiteY72" fmla="*/ 1631321 h 7923565"/>
              <a:gd name="connsiteX73" fmla="*/ 1323559 w 1784313"/>
              <a:gd name="connsiteY73" fmla="*/ 1631321 h 7923565"/>
              <a:gd name="connsiteX74" fmla="*/ 1001563 w 1784313"/>
              <a:gd name="connsiteY74" fmla="*/ 1279084 h 7923565"/>
              <a:gd name="connsiteX75" fmla="*/ 1069165 w 1784313"/>
              <a:gd name="connsiteY75" fmla="*/ 1202589 h 7923565"/>
              <a:gd name="connsiteX76" fmla="*/ 1175903 w 1784313"/>
              <a:gd name="connsiteY76" fmla="*/ 1079839 h 7923565"/>
              <a:gd name="connsiteX77" fmla="*/ 1784313 w 1784313"/>
              <a:gd name="connsiteY77" fmla="*/ 2077846 h 7923565"/>
              <a:gd name="connsiteX78" fmla="*/ 1238168 w 1784313"/>
              <a:gd name="connsiteY78" fmla="*/ 3027819 h 7923565"/>
              <a:gd name="connsiteX79" fmla="*/ 1117198 w 1784313"/>
              <a:gd name="connsiteY79" fmla="*/ 2929975 h 7923565"/>
              <a:gd name="connsiteX80" fmla="*/ 1030027 w 1784313"/>
              <a:gd name="connsiteY80" fmla="*/ 2860596 h 7923565"/>
              <a:gd name="connsiteX81" fmla="*/ 1309327 w 1784313"/>
              <a:gd name="connsiteY81" fmla="*/ 2583075 h 7923565"/>
              <a:gd name="connsiteX82" fmla="*/ 652884 w 1784313"/>
              <a:gd name="connsiteY82" fmla="*/ 2583075 h 7923565"/>
              <a:gd name="connsiteX83" fmla="*/ 942858 w 1784313"/>
              <a:gd name="connsiteY83" fmla="*/ 2860596 h 7923565"/>
              <a:gd name="connsiteX84" fmla="*/ 964206 w 1784313"/>
              <a:gd name="connsiteY84" fmla="*/ 2878386 h 7923565"/>
              <a:gd name="connsiteX85" fmla="*/ 985554 w 1784313"/>
              <a:gd name="connsiteY85" fmla="*/ 2896175 h 7923565"/>
              <a:gd name="connsiteX86" fmla="*/ 1076281 w 1784313"/>
              <a:gd name="connsiteY86" fmla="*/ 2969113 h 7923565"/>
              <a:gd name="connsiteX87" fmla="*/ 1193693 w 1784313"/>
              <a:gd name="connsiteY87" fmla="*/ 3063399 h 7923565"/>
              <a:gd name="connsiteX88" fmla="*/ 1215041 w 1784313"/>
              <a:gd name="connsiteY88" fmla="*/ 3081189 h 7923565"/>
              <a:gd name="connsiteX89" fmla="*/ 1236389 w 1784313"/>
              <a:gd name="connsiteY89" fmla="*/ 3098979 h 7923565"/>
              <a:gd name="connsiteX90" fmla="*/ 1718492 w 1784313"/>
              <a:gd name="connsiteY90" fmla="*/ 3719841 h 7923565"/>
              <a:gd name="connsiteX91" fmla="*/ 1716713 w 1784313"/>
              <a:gd name="connsiteY91" fmla="*/ 3719841 h 7923565"/>
              <a:gd name="connsiteX92" fmla="*/ 1755850 w 1784313"/>
              <a:gd name="connsiteY92" fmla="*/ 3977793 h 7923565"/>
              <a:gd name="connsiteX93" fmla="*/ 1693587 w 1784313"/>
              <a:gd name="connsiteY93" fmla="*/ 4289114 h 7923565"/>
              <a:gd name="connsiteX94" fmla="*/ 1695365 w 1784313"/>
              <a:gd name="connsiteY94" fmla="*/ 4289114 h 7923565"/>
              <a:gd name="connsiteX95" fmla="*/ 1152777 w 1784313"/>
              <a:gd name="connsiteY95" fmla="*/ 4947335 h 7923565"/>
              <a:gd name="connsiteX96" fmla="*/ 1131430 w 1784313"/>
              <a:gd name="connsiteY96" fmla="*/ 4965125 h 7923565"/>
              <a:gd name="connsiteX97" fmla="*/ 1110082 w 1784313"/>
              <a:gd name="connsiteY97" fmla="*/ 4982915 h 7923565"/>
              <a:gd name="connsiteX98" fmla="*/ 935742 w 1784313"/>
              <a:gd name="connsiteY98" fmla="*/ 5123455 h 7923565"/>
              <a:gd name="connsiteX99" fmla="*/ 901941 w 1784313"/>
              <a:gd name="connsiteY99" fmla="*/ 5150139 h 7923565"/>
              <a:gd name="connsiteX100" fmla="*/ 878815 w 1784313"/>
              <a:gd name="connsiteY100" fmla="*/ 5167928 h 7923565"/>
              <a:gd name="connsiteX101" fmla="*/ 857467 w 1784313"/>
              <a:gd name="connsiteY101" fmla="*/ 5185718 h 7923565"/>
              <a:gd name="connsiteX102" fmla="*/ 524797 w 1784313"/>
              <a:gd name="connsiteY102" fmla="*/ 5479250 h 7923565"/>
              <a:gd name="connsiteX103" fmla="*/ 1234610 w 1784313"/>
              <a:gd name="connsiteY103" fmla="*/ 5479250 h 7923565"/>
              <a:gd name="connsiteX104" fmla="*/ 948194 w 1784313"/>
              <a:gd name="connsiteY104" fmla="*/ 5189276 h 7923565"/>
              <a:gd name="connsiteX105" fmla="*/ 980216 w 1784313"/>
              <a:gd name="connsiteY105" fmla="*/ 5164370 h 7923565"/>
              <a:gd name="connsiteX106" fmla="*/ 1154556 w 1784313"/>
              <a:gd name="connsiteY106" fmla="*/ 5022052 h 7923565"/>
              <a:gd name="connsiteX107" fmla="*/ 1761188 w 1784313"/>
              <a:gd name="connsiteY107" fmla="*/ 5968468 h 7923565"/>
              <a:gd name="connsiteX108" fmla="*/ 1149220 w 1784313"/>
              <a:gd name="connsiteY108" fmla="*/ 6914884 h 7923565"/>
              <a:gd name="connsiteX109" fmla="*/ 1074503 w 1784313"/>
              <a:gd name="connsiteY109" fmla="*/ 6852621 h 7923565"/>
              <a:gd name="connsiteX110" fmla="*/ 944636 w 1784313"/>
              <a:gd name="connsiteY110" fmla="*/ 6745882 h 7923565"/>
              <a:gd name="connsiteX111" fmla="*/ 1216821 w 1784313"/>
              <a:gd name="connsiteY111" fmla="*/ 6486151 h 7923565"/>
              <a:gd name="connsiteX112" fmla="*/ 572831 w 1784313"/>
              <a:gd name="connsiteY112" fmla="*/ 6486151 h 7923565"/>
              <a:gd name="connsiteX113" fmla="*/ 857467 w 1784313"/>
              <a:gd name="connsiteY113" fmla="*/ 6745882 h 7923565"/>
              <a:gd name="connsiteX114" fmla="*/ 878815 w 1784313"/>
              <a:gd name="connsiteY114" fmla="*/ 6763672 h 7923565"/>
              <a:gd name="connsiteX115" fmla="*/ 900163 w 1784313"/>
              <a:gd name="connsiteY115" fmla="*/ 6781462 h 7923565"/>
              <a:gd name="connsiteX116" fmla="*/ 1031807 w 1784313"/>
              <a:gd name="connsiteY116" fmla="*/ 6891758 h 7923565"/>
              <a:gd name="connsiteX117" fmla="*/ 1104744 w 1784313"/>
              <a:gd name="connsiteY117" fmla="*/ 6952244 h 7923565"/>
              <a:gd name="connsiteX118" fmla="*/ 1126092 w 1784313"/>
              <a:gd name="connsiteY118" fmla="*/ 6970033 h 7923565"/>
              <a:gd name="connsiteX119" fmla="*/ 1147440 w 1784313"/>
              <a:gd name="connsiteY119" fmla="*/ 6987823 h 7923565"/>
              <a:gd name="connsiteX120" fmla="*/ 1696943 w 1784313"/>
              <a:gd name="connsiteY120" fmla="*/ 7551415 h 7923565"/>
              <a:gd name="connsiteX121" fmla="*/ 1728168 w 1784313"/>
              <a:gd name="connsiteY121" fmla="*/ 7609403 h 7923565"/>
              <a:gd name="connsiteX122" fmla="*/ 1492092 w 1784313"/>
              <a:gd name="connsiteY122" fmla="*/ 7745701 h 7923565"/>
              <a:gd name="connsiteX123" fmla="*/ 1487198 w 1784313"/>
              <a:gd name="connsiteY123" fmla="*/ 7733214 h 7923565"/>
              <a:gd name="connsiteX124" fmla="*/ 941078 w 1784313"/>
              <a:gd name="connsiteY124" fmla="*/ 7156825 h 7923565"/>
              <a:gd name="connsiteX125" fmla="*/ 919730 w 1784313"/>
              <a:gd name="connsiteY125" fmla="*/ 7139035 h 7923565"/>
              <a:gd name="connsiteX126" fmla="*/ 898383 w 1784313"/>
              <a:gd name="connsiteY126" fmla="*/ 7121245 h 7923565"/>
              <a:gd name="connsiteX127" fmla="*/ 839677 w 1784313"/>
              <a:gd name="connsiteY127" fmla="*/ 7073214 h 7923565"/>
              <a:gd name="connsiteX128" fmla="*/ 693801 w 1784313"/>
              <a:gd name="connsiteY128" fmla="*/ 6952244 h 7923565"/>
              <a:gd name="connsiteX129" fmla="*/ 672454 w 1784313"/>
              <a:gd name="connsiteY129" fmla="*/ 6934454 h 7923565"/>
              <a:gd name="connsiteX130" fmla="*/ 651106 w 1784313"/>
              <a:gd name="connsiteY130" fmla="*/ 6916664 h 7923565"/>
              <a:gd name="connsiteX131" fmla="*/ 0 w 1784313"/>
              <a:gd name="connsiteY131" fmla="*/ 5948900 h 7923565"/>
              <a:gd name="connsiteX132" fmla="*/ 672454 w 1784313"/>
              <a:gd name="connsiteY132" fmla="*/ 4995368 h 7923565"/>
              <a:gd name="connsiteX133" fmla="*/ 693801 w 1784313"/>
              <a:gd name="connsiteY133" fmla="*/ 4977579 h 7923565"/>
              <a:gd name="connsiteX134" fmla="*/ 715149 w 1784313"/>
              <a:gd name="connsiteY134" fmla="*/ 4959789 h 7923565"/>
              <a:gd name="connsiteX135" fmla="*/ 752506 w 1784313"/>
              <a:gd name="connsiteY135" fmla="*/ 4929545 h 7923565"/>
              <a:gd name="connsiteX136" fmla="*/ 923288 w 1784313"/>
              <a:gd name="connsiteY136" fmla="*/ 4792565 h 7923565"/>
              <a:gd name="connsiteX137" fmla="*/ 944636 w 1784313"/>
              <a:gd name="connsiteY137" fmla="*/ 4774775 h 7923565"/>
              <a:gd name="connsiteX138" fmla="*/ 965984 w 1784313"/>
              <a:gd name="connsiteY138" fmla="*/ 4756985 h 7923565"/>
              <a:gd name="connsiteX139" fmla="*/ 1257736 w 1784313"/>
              <a:gd name="connsiteY139" fmla="*/ 4477685 h 7923565"/>
              <a:gd name="connsiteX140" fmla="*/ 642210 w 1784313"/>
              <a:gd name="connsiteY140" fmla="*/ 4477685 h 7923565"/>
              <a:gd name="connsiteX141" fmla="*/ 882373 w 1784313"/>
              <a:gd name="connsiteY141" fmla="*/ 4753428 h 7923565"/>
              <a:gd name="connsiteX142" fmla="*/ 711591 w 1784313"/>
              <a:gd name="connsiteY142" fmla="*/ 4890408 h 7923565"/>
              <a:gd name="connsiteX143" fmla="*/ 674232 w 1784313"/>
              <a:gd name="connsiteY143" fmla="*/ 4920651 h 7923565"/>
              <a:gd name="connsiteX144" fmla="*/ 138760 w 1784313"/>
              <a:gd name="connsiteY144" fmla="*/ 3899518 h 7923565"/>
              <a:gd name="connsiteX145" fmla="*/ 727601 w 1784313"/>
              <a:gd name="connsiteY145" fmla="*/ 3088305 h 7923565"/>
              <a:gd name="connsiteX146" fmla="*/ 850351 w 1784313"/>
              <a:gd name="connsiteY146" fmla="*/ 3187928 h 7923565"/>
              <a:gd name="connsiteX147" fmla="*/ 937520 w 1784313"/>
              <a:gd name="connsiteY147" fmla="*/ 3257307 h 7923565"/>
              <a:gd name="connsiteX148" fmla="*/ 619084 w 1784313"/>
              <a:gd name="connsiteY148" fmla="*/ 3524153 h 7923565"/>
              <a:gd name="connsiteX149" fmla="*/ 1307548 w 1784313"/>
              <a:gd name="connsiteY149" fmla="*/ 3524153 h 7923565"/>
              <a:gd name="connsiteX150" fmla="*/ 1030027 w 1784313"/>
              <a:gd name="connsiteY150" fmla="*/ 3259086 h 7923565"/>
              <a:gd name="connsiteX151" fmla="*/ 1008679 w 1784313"/>
              <a:gd name="connsiteY151" fmla="*/ 3241297 h 7923565"/>
              <a:gd name="connsiteX152" fmla="*/ 985553 w 1784313"/>
              <a:gd name="connsiteY152" fmla="*/ 3223507 h 7923565"/>
              <a:gd name="connsiteX153" fmla="*/ 893047 w 1784313"/>
              <a:gd name="connsiteY153" fmla="*/ 3148790 h 7923565"/>
              <a:gd name="connsiteX154" fmla="*/ 775634 w 1784313"/>
              <a:gd name="connsiteY154" fmla="*/ 3054503 h 7923565"/>
              <a:gd name="connsiteX155" fmla="*/ 754286 w 1784313"/>
              <a:gd name="connsiteY155" fmla="*/ 3036714 h 7923565"/>
              <a:gd name="connsiteX156" fmla="*/ 732939 w 1784313"/>
              <a:gd name="connsiteY156" fmla="*/ 3018924 h 7923565"/>
              <a:gd name="connsiteX157" fmla="*/ 177898 w 1784313"/>
              <a:gd name="connsiteY157" fmla="*/ 2070730 h 7923565"/>
              <a:gd name="connsiteX158" fmla="*/ 732939 w 1784313"/>
              <a:gd name="connsiteY158" fmla="*/ 1090512 h 7923565"/>
              <a:gd name="connsiteX159" fmla="*/ 750728 w 1784313"/>
              <a:gd name="connsiteY159" fmla="*/ 1069165 h 7923565"/>
              <a:gd name="connsiteX160" fmla="*/ 768518 w 1784313"/>
              <a:gd name="connsiteY160" fmla="*/ 1047817 h 7923565"/>
              <a:gd name="connsiteX161" fmla="*/ 804098 w 1784313"/>
              <a:gd name="connsiteY161" fmla="*/ 1008679 h 7923565"/>
              <a:gd name="connsiteX162" fmla="*/ 942858 w 1784313"/>
              <a:gd name="connsiteY162" fmla="*/ 850351 h 7923565"/>
              <a:gd name="connsiteX163" fmla="*/ 960648 w 1784313"/>
              <a:gd name="connsiteY163" fmla="*/ 829004 h 7923565"/>
              <a:gd name="connsiteX164" fmla="*/ 978438 w 1784313"/>
              <a:gd name="connsiteY164" fmla="*/ 807656 h 7923565"/>
              <a:gd name="connsiteX165" fmla="*/ 1287980 w 1784313"/>
              <a:gd name="connsiteY165" fmla="*/ 405607 h 7923565"/>
              <a:gd name="connsiteX166" fmla="*/ 1423182 w 1784313"/>
              <a:gd name="connsiteY166" fmla="*/ 0 h 7923565"/>
              <a:gd name="connsiteX167" fmla="*/ 514270 w 1784313"/>
              <a:gd name="connsiteY167" fmla="*/ 365613 h 7923565"/>
              <a:gd name="connsiteX168" fmla="*/ 526577 w 1784313"/>
              <a:gd name="connsiteY168" fmla="*/ 400270 h 7923565"/>
              <a:gd name="connsiteX169" fmla="*/ 898384 w 1784313"/>
              <a:gd name="connsiteY169" fmla="*/ 811214 h 7923565"/>
              <a:gd name="connsiteX170" fmla="*/ 754286 w 1784313"/>
              <a:gd name="connsiteY170" fmla="*/ 976658 h 7923565"/>
              <a:gd name="connsiteX171" fmla="*/ 725823 w 1784313"/>
              <a:gd name="connsiteY171" fmla="*/ 1010460 h 7923565"/>
              <a:gd name="connsiteX172" fmla="*/ 295310 w 1784313"/>
              <a:gd name="connsiteY172" fmla="*/ 537252 h 7923565"/>
              <a:gd name="connsiteX173" fmla="*/ 278887 w 1784313"/>
              <a:gd name="connsiteY173" fmla="*/ 501512 h 79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784313" h="7923565">
                <a:moveTo>
                  <a:pt x="652884" y="6991381"/>
                </a:moveTo>
                <a:cubicBezTo>
                  <a:pt x="700917" y="7032296"/>
                  <a:pt x="750728" y="7073214"/>
                  <a:pt x="802318" y="7114129"/>
                </a:cubicBezTo>
                <a:cubicBezTo>
                  <a:pt x="820108" y="7130141"/>
                  <a:pt x="839677" y="7144373"/>
                  <a:pt x="857467" y="7160383"/>
                </a:cubicBezTo>
                <a:cubicBezTo>
                  <a:pt x="549703" y="7423671"/>
                  <a:pt x="279299" y="7674508"/>
                  <a:pt x="279299" y="7923565"/>
                </a:cubicBezTo>
                <a:lnTo>
                  <a:pt x="0" y="7923565"/>
                </a:lnTo>
                <a:cubicBezTo>
                  <a:pt x="0" y="7576663"/>
                  <a:pt x="316658" y="7277795"/>
                  <a:pt x="652884" y="6991381"/>
                </a:cubicBezTo>
                <a:close/>
                <a:moveTo>
                  <a:pt x="291752" y="6046743"/>
                </a:moveTo>
                <a:cubicBezTo>
                  <a:pt x="302426" y="6096555"/>
                  <a:pt x="321994" y="6146366"/>
                  <a:pt x="348680" y="6196177"/>
                </a:cubicBezTo>
                <a:cubicBezTo>
                  <a:pt x="370027" y="6237095"/>
                  <a:pt x="398491" y="6279790"/>
                  <a:pt x="428733" y="6320706"/>
                </a:cubicBezTo>
                <a:cubicBezTo>
                  <a:pt x="435849" y="6331380"/>
                  <a:pt x="444744" y="6342053"/>
                  <a:pt x="455418" y="6352727"/>
                </a:cubicBezTo>
                <a:lnTo>
                  <a:pt x="1327117" y="6352727"/>
                </a:lnTo>
                <a:cubicBezTo>
                  <a:pt x="1334233" y="6342053"/>
                  <a:pt x="1343127" y="6331380"/>
                  <a:pt x="1350243" y="6320706"/>
                </a:cubicBezTo>
                <a:cubicBezTo>
                  <a:pt x="1380487" y="6279790"/>
                  <a:pt x="1405392" y="6238873"/>
                  <a:pt x="1424960" y="6196177"/>
                </a:cubicBezTo>
                <a:cubicBezTo>
                  <a:pt x="1448088" y="6146366"/>
                  <a:pt x="1465878" y="6096555"/>
                  <a:pt x="1474771" y="6046743"/>
                </a:cubicBezTo>
                <a:close/>
                <a:moveTo>
                  <a:pt x="410943" y="5610895"/>
                </a:moveTo>
                <a:cubicBezTo>
                  <a:pt x="386037" y="5644694"/>
                  <a:pt x="362911" y="5680274"/>
                  <a:pt x="343342" y="5715853"/>
                </a:cubicBezTo>
                <a:cubicBezTo>
                  <a:pt x="311320" y="5772781"/>
                  <a:pt x="291752" y="5833266"/>
                  <a:pt x="282856" y="5893751"/>
                </a:cubicBezTo>
                <a:cubicBezTo>
                  <a:pt x="281079" y="5900867"/>
                  <a:pt x="281079" y="5907983"/>
                  <a:pt x="281078" y="5915099"/>
                </a:cubicBezTo>
                <a:lnTo>
                  <a:pt x="1476551" y="5915099"/>
                </a:lnTo>
                <a:cubicBezTo>
                  <a:pt x="1474771" y="5907983"/>
                  <a:pt x="1474771" y="5900867"/>
                  <a:pt x="1472993" y="5893751"/>
                </a:cubicBezTo>
                <a:cubicBezTo>
                  <a:pt x="1460540" y="5835046"/>
                  <a:pt x="1437414" y="5774561"/>
                  <a:pt x="1405392" y="5715853"/>
                </a:cubicBezTo>
                <a:cubicBezTo>
                  <a:pt x="1385823" y="5680274"/>
                  <a:pt x="1362697" y="5646474"/>
                  <a:pt x="1337791" y="5610895"/>
                </a:cubicBezTo>
                <a:close/>
                <a:moveTo>
                  <a:pt x="435849" y="4070300"/>
                </a:moveTo>
                <a:cubicBezTo>
                  <a:pt x="446522" y="4116554"/>
                  <a:pt x="462534" y="4162807"/>
                  <a:pt x="480324" y="4209061"/>
                </a:cubicBezTo>
                <a:cubicBezTo>
                  <a:pt x="496334" y="4251756"/>
                  <a:pt x="517681" y="4292671"/>
                  <a:pt x="540809" y="4333589"/>
                </a:cubicBezTo>
                <a:cubicBezTo>
                  <a:pt x="546145" y="4340705"/>
                  <a:pt x="551483" y="4349599"/>
                  <a:pt x="556819" y="4358495"/>
                </a:cubicBezTo>
                <a:lnTo>
                  <a:pt x="556819" y="4360273"/>
                </a:lnTo>
                <a:lnTo>
                  <a:pt x="1353801" y="4360273"/>
                </a:lnTo>
                <a:cubicBezTo>
                  <a:pt x="1359139" y="4353157"/>
                  <a:pt x="1364475" y="4344263"/>
                  <a:pt x="1369813" y="4335367"/>
                </a:cubicBezTo>
                <a:cubicBezTo>
                  <a:pt x="1378707" y="4319357"/>
                  <a:pt x="1387603" y="4305125"/>
                  <a:pt x="1396497" y="4289114"/>
                </a:cubicBezTo>
                <a:lnTo>
                  <a:pt x="1394718" y="4289114"/>
                </a:lnTo>
                <a:cubicBezTo>
                  <a:pt x="1408950" y="4262430"/>
                  <a:pt x="1421402" y="4235744"/>
                  <a:pt x="1432076" y="4209060"/>
                </a:cubicBezTo>
                <a:cubicBezTo>
                  <a:pt x="1449866" y="4164585"/>
                  <a:pt x="1464098" y="4118332"/>
                  <a:pt x="1471213" y="4070300"/>
                </a:cubicBezTo>
                <a:lnTo>
                  <a:pt x="1017575" y="4070300"/>
                </a:lnTo>
                <a:lnTo>
                  <a:pt x="1015795" y="4070300"/>
                </a:lnTo>
                <a:close/>
                <a:moveTo>
                  <a:pt x="508787" y="3654019"/>
                </a:moveTo>
                <a:cubicBezTo>
                  <a:pt x="492776" y="3678925"/>
                  <a:pt x="476766" y="3702051"/>
                  <a:pt x="464312" y="3726957"/>
                </a:cubicBezTo>
                <a:cubicBezTo>
                  <a:pt x="435849" y="3783884"/>
                  <a:pt x="418059" y="3842591"/>
                  <a:pt x="418059" y="3904855"/>
                </a:cubicBezTo>
                <a:cubicBezTo>
                  <a:pt x="418059" y="3917309"/>
                  <a:pt x="418059" y="3931540"/>
                  <a:pt x="419839" y="3943992"/>
                </a:cubicBezTo>
                <a:lnTo>
                  <a:pt x="1015795" y="3943992"/>
                </a:lnTo>
                <a:lnTo>
                  <a:pt x="1017575" y="3943992"/>
                </a:lnTo>
                <a:lnTo>
                  <a:pt x="1478329" y="3943992"/>
                </a:lnTo>
                <a:cubicBezTo>
                  <a:pt x="1476551" y="3929760"/>
                  <a:pt x="1476551" y="3917308"/>
                  <a:pt x="1474772" y="3904854"/>
                </a:cubicBezTo>
                <a:cubicBezTo>
                  <a:pt x="1467656" y="3842591"/>
                  <a:pt x="1451646" y="3782106"/>
                  <a:pt x="1426740" y="3726957"/>
                </a:cubicBezTo>
                <a:cubicBezTo>
                  <a:pt x="1426740" y="3723399"/>
                  <a:pt x="1424960" y="3721621"/>
                  <a:pt x="1423182" y="3718063"/>
                </a:cubicBezTo>
                <a:cubicBezTo>
                  <a:pt x="1414286" y="3696715"/>
                  <a:pt x="1403612" y="3675367"/>
                  <a:pt x="1391161" y="3654020"/>
                </a:cubicBezTo>
                <a:close/>
                <a:moveTo>
                  <a:pt x="458976" y="2166795"/>
                </a:moveTo>
                <a:cubicBezTo>
                  <a:pt x="466092" y="2221942"/>
                  <a:pt x="478544" y="2275311"/>
                  <a:pt x="498114" y="2326903"/>
                </a:cubicBezTo>
                <a:cubicBezTo>
                  <a:pt x="514124" y="2369598"/>
                  <a:pt x="535471" y="2412293"/>
                  <a:pt x="558599" y="2451431"/>
                </a:cubicBezTo>
                <a:cubicBezTo>
                  <a:pt x="560377" y="2453209"/>
                  <a:pt x="560377" y="2453209"/>
                  <a:pt x="562157" y="2454989"/>
                </a:cubicBezTo>
                <a:lnTo>
                  <a:pt x="1394718" y="2454989"/>
                </a:lnTo>
                <a:cubicBezTo>
                  <a:pt x="1394719" y="2453209"/>
                  <a:pt x="1396497" y="2453209"/>
                  <a:pt x="1396497" y="2451431"/>
                </a:cubicBezTo>
                <a:cubicBezTo>
                  <a:pt x="1419624" y="2412293"/>
                  <a:pt x="1440972" y="2369598"/>
                  <a:pt x="1456982" y="2326903"/>
                </a:cubicBezTo>
                <a:cubicBezTo>
                  <a:pt x="1476551" y="2277091"/>
                  <a:pt x="1490783" y="2221942"/>
                  <a:pt x="1497899" y="2166795"/>
                </a:cubicBezTo>
                <a:close/>
                <a:moveTo>
                  <a:pt x="560377" y="1750514"/>
                </a:moveTo>
                <a:cubicBezTo>
                  <a:pt x="546145" y="1777198"/>
                  <a:pt x="531913" y="1802103"/>
                  <a:pt x="519461" y="1827009"/>
                </a:cubicBezTo>
                <a:cubicBezTo>
                  <a:pt x="489218" y="1887494"/>
                  <a:pt x="467870" y="1947980"/>
                  <a:pt x="458976" y="2004907"/>
                </a:cubicBezTo>
                <a:cubicBezTo>
                  <a:pt x="457196" y="2017360"/>
                  <a:pt x="455418" y="2029812"/>
                  <a:pt x="453638" y="2040486"/>
                </a:cubicBezTo>
                <a:lnTo>
                  <a:pt x="1503235" y="2040486"/>
                </a:lnTo>
                <a:cubicBezTo>
                  <a:pt x="1503235" y="2028034"/>
                  <a:pt x="1501457" y="2017360"/>
                  <a:pt x="1499677" y="2004907"/>
                </a:cubicBezTo>
                <a:cubicBezTo>
                  <a:pt x="1490783" y="1946201"/>
                  <a:pt x="1471214" y="1885716"/>
                  <a:pt x="1444530" y="1827009"/>
                </a:cubicBezTo>
                <a:cubicBezTo>
                  <a:pt x="1433856" y="1800325"/>
                  <a:pt x="1419624" y="1775420"/>
                  <a:pt x="1405392" y="1750514"/>
                </a:cubicBezTo>
                <a:close/>
                <a:moveTo>
                  <a:pt x="1423182" y="0"/>
                </a:moveTo>
                <a:lnTo>
                  <a:pt x="1688249" y="0"/>
                </a:lnTo>
                <a:cubicBezTo>
                  <a:pt x="1677575" y="167224"/>
                  <a:pt x="1629544" y="345122"/>
                  <a:pt x="1524583" y="539029"/>
                </a:cubicBezTo>
                <a:cubicBezTo>
                  <a:pt x="1432076" y="704475"/>
                  <a:pt x="1295096" y="852129"/>
                  <a:pt x="1167009" y="999785"/>
                </a:cubicBezTo>
                <a:cubicBezTo>
                  <a:pt x="1161671" y="1006901"/>
                  <a:pt x="1154556" y="1014017"/>
                  <a:pt x="1149220" y="1021133"/>
                </a:cubicBezTo>
                <a:cubicBezTo>
                  <a:pt x="1143882" y="1028249"/>
                  <a:pt x="1136766" y="1035365"/>
                  <a:pt x="1131430" y="1042481"/>
                </a:cubicBezTo>
                <a:cubicBezTo>
                  <a:pt x="1094070" y="1085176"/>
                  <a:pt x="1056712" y="1127872"/>
                  <a:pt x="1019353" y="1170567"/>
                </a:cubicBezTo>
                <a:cubicBezTo>
                  <a:pt x="998005" y="1193693"/>
                  <a:pt x="976658" y="1216820"/>
                  <a:pt x="957090" y="1239946"/>
                </a:cubicBezTo>
                <a:cubicBezTo>
                  <a:pt x="951752" y="1247062"/>
                  <a:pt x="944636" y="1254178"/>
                  <a:pt x="939300" y="1261294"/>
                </a:cubicBezTo>
                <a:cubicBezTo>
                  <a:pt x="933962" y="1268410"/>
                  <a:pt x="926846" y="1275526"/>
                  <a:pt x="921511" y="1282642"/>
                </a:cubicBezTo>
                <a:cubicBezTo>
                  <a:pt x="816550" y="1401834"/>
                  <a:pt x="720485" y="1519247"/>
                  <a:pt x="640432" y="1631321"/>
                </a:cubicBezTo>
                <a:lnTo>
                  <a:pt x="1323559" y="1631321"/>
                </a:lnTo>
                <a:cubicBezTo>
                  <a:pt x="1234610" y="1513909"/>
                  <a:pt x="1122534" y="1398276"/>
                  <a:pt x="1001563" y="1279084"/>
                </a:cubicBezTo>
                <a:cubicBezTo>
                  <a:pt x="1024691" y="1254178"/>
                  <a:pt x="1046039" y="1227495"/>
                  <a:pt x="1069165" y="1202589"/>
                </a:cubicBezTo>
                <a:cubicBezTo>
                  <a:pt x="1104744" y="1161671"/>
                  <a:pt x="1140324" y="1120756"/>
                  <a:pt x="1175903" y="1079839"/>
                </a:cubicBezTo>
                <a:cubicBezTo>
                  <a:pt x="1501457" y="1394718"/>
                  <a:pt x="1784314" y="1704260"/>
                  <a:pt x="1784313" y="2077846"/>
                </a:cubicBezTo>
                <a:cubicBezTo>
                  <a:pt x="1784314" y="2488789"/>
                  <a:pt x="1529921" y="2780541"/>
                  <a:pt x="1238168" y="3027819"/>
                </a:cubicBezTo>
                <a:cubicBezTo>
                  <a:pt x="1197251" y="2994018"/>
                  <a:pt x="1158114" y="2961997"/>
                  <a:pt x="1117198" y="2929975"/>
                </a:cubicBezTo>
                <a:cubicBezTo>
                  <a:pt x="1088734" y="2906849"/>
                  <a:pt x="1058491" y="2883722"/>
                  <a:pt x="1030027" y="2860596"/>
                </a:cubicBezTo>
                <a:cubicBezTo>
                  <a:pt x="1133208" y="2773425"/>
                  <a:pt x="1231052" y="2680918"/>
                  <a:pt x="1309327" y="2583075"/>
                </a:cubicBezTo>
                <a:lnTo>
                  <a:pt x="652884" y="2583075"/>
                </a:lnTo>
                <a:cubicBezTo>
                  <a:pt x="734717" y="2680918"/>
                  <a:pt x="836119" y="2771647"/>
                  <a:pt x="942858" y="2860596"/>
                </a:cubicBezTo>
                <a:cubicBezTo>
                  <a:pt x="949974" y="2865932"/>
                  <a:pt x="957090" y="2873048"/>
                  <a:pt x="964206" y="2878386"/>
                </a:cubicBezTo>
                <a:cubicBezTo>
                  <a:pt x="971322" y="2883721"/>
                  <a:pt x="978438" y="2890837"/>
                  <a:pt x="985554" y="2896175"/>
                </a:cubicBezTo>
                <a:cubicBezTo>
                  <a:pt x="1015795" y="2919301"/>
                  <a:pt x="1046039" y="2944207"/>
                  <a:pt x="1076281" y="2969113"/>
                </a:cubicBezTo>
                <a:cubicBezTo>
                  <a:pt x="1115418" y="3001134"/>
                  <a:pt x="1154555" y="3031378"/>
                  <a:pt x="1193693" y="3063399"/>
                </a:cubicBezTo>
                <a:cubicBezTo>
                  <a:pt x="1200809" y="3068735"/>
                  <a:pt x="1207925" y="3075851"/>
                  <a:pt x="1215041" y="3081189"/>
                </a:cubicBezTo>
                <a:cubicBezTo>
                  <a:pt x="1222157" y="3086525"/>
                  <a:pt x="1229272" y="3093641"/>
                  <a:pt x="1236389" y="3098979"/>
                </a:cubicBezTo>
                <a:cubicBezTo>
                  <a:pt x="1446308" y="3275096"/>
                  <a:pt x="1638437" y="3467226"/>
                  <a:pt x="1718492" y="3719841"/>
                </a:cubicBezTo>
                <a:lnTo>
                  <a:pt x="1716713" y="3719841"/>
                </a:lnTo>
                <a:cubicBezTo>
                  <a:pt x="1741618" y="3799896"/>
                  <a:pt x="1755850" y="3885287"/>
                  <a:pt x="1755850" y="3977793"/>
                </a:cubicBezTo>
                <a:cubicBezTo>
                  <a:pt x="1755850" y="4088090"/>
                  <a:pt x="1732724" y="4191271"/>
                  <a:pt x="1693587" y="4289114"/>
                </a:cubicBezTo>
                <a:lnTo>
                  <a:pt x="1695365" y="4289114"/>
                </a:lnTo>
                <a:cubicBezTo>
                  <a:pt x="1593964" y="4541728"/>
                  <a:pt x="1380487" y="4755206"/>
                  <a:pt x="1152777" y="4947335"/>
                </a:cubicBezTo>
                <a:cubicBezTo>
                  <a:pt x="1145661" y="4952673"/>
                  <a:pt x="1138546" y="4959789"/>
                  <a:pt x="1131430" y="4965125"/>
                </a:cubicBezTo>
                <a:cubicBezTo>
                  <a:pt x="1124314" y="4970463"/>
                  <a:pt x="1117198" y="4977579"/>
                  <a:pt x="1110082" y="4982915"/>
                </a:cubicBezTo>
                <a:cubicBezTo>
                  <a:pt x="1051375" y="5030948"/>
                  <a:pt x="992669" y="5077201"/>
                  <a:pt x="935742" y="5123455"/>
                </a:cubicBezTo>
                <a:cubicBezTo>
                  <a:pt x="923288" y="5132349"/>
                  <a:pt x="912615" y="5141245"/>
                  <a:pt x="901941" y="5150139"/>
                </a:cubicBezTo>
                <a:cubicBezTo>
                  <a:pt x="893047" y="5155476"/>
                  <a:pt x="885931" y="5162592"/>
                  <a:pt x="878815" y="5167928"/>
                </a:cubicBezTo>
                <a:cubicBezTo>
                  <a:pt x="871699" y="5173266"/>
                  <a:pt x="864583" y="5180382"/>
                  <a:pt x="857467" y="5185718"/>
                </a:cubicBezTo>
                <a:cubicBezTo>
                  <a:pt x="736497" y="5285341"/>
                  <a:pt x="620862" y="5381406"/>
                  <a:pt x="524797" y="5479250"/>
                </a:cubicBezTo>
                <a:lnTo>
                  <a:pt x="1234610" y="5479250"/>
                </a:lnTo>
                <a:cubicBezTo>
                  <a:pt x="1150997" y="5383186"/>
                  <a:pt x="1051375" y="5287121"/>
                  <a:pt x="948194" y="5189276"/>
                </a:cubicBezTo>
                <a:cubicBezTo>
                  <a:pt x="958868" y="5182160"/>
                  <a:pt x="969542" y="5173266"/>
                  <a:pt x="980216" y="5164370"/>
                </a:cubicBezTo>
                <a:cubicBezTo>
                  <a:pt x="1037143" y="5118117"/>
                  <a:pt x="1095850" y="5070086"/>
                  <a:pt x="1154556" y="5022052"/>
                </a:cubicBezTo>
                <a:cubicBezTo>
                  <a:pt x="1471214" y="5324478"/>
                  <a:pt x="1761188" y="5612673"/>
                  <a:pt x="1761188" y="5968468"/>
                </a:cubicBezTo>
                <a:cubicBezTo>
                  <a:pt x="1761188" y="6327822"/>
                  <a:pt x="1474772" y="6630248"/>
                  <a:pt x="1149220" y="6914884"/>
                </a:cubicBezTo>
                <a:cubicBezTo>
                  <a:pt x="1124314" y="6893536"/>
                  <a:pt x="1099408" y="6873969"/>
                  <a:pt x="1074503" y="6852621"/>
                </a:cubicBezTo>
                <a:cubicBezTo>
                  <a:pt x="1031807" y="6817041"/>
                  <a:pt x="987332" y="6781462"/>
                  <a:pt x="944636" y="6745882"/>
                </a:cubicBezTo>
                <a:cubicBezTo>
                  <a:pt x="1042481" y="6660491"/>
                  <a:pt x="1134988" y="6573320"/>
                  <a:pt x="1216821" y="6486151"/>
                </a:cubicBezTo>
                <a:lnTo>
                  <a:pt x="572831" y="6486151"/>
                </a:lnTo>
                <a:cubicBezTo>
                  <a:pt x="658222" y="6573320"/>
                  <a:pt x="756065" y="6660491"/>
                  <a:pt x="857467" y="6745882"/>
                </a:cubicBezTo>
                <a:cubicBezTo>
                  <a:pt x="864583" y="6751218"/>
                  <a:pt x="871699" y="6758334"/>
                  <a:pt x="878815" y="6763672"/>
                </a:cubicBezTo>
                <a:cubicBezTo>
                  <a:pt x="885931" y="6769008"/>
                  <a:pt x="893047" y="6776124"/>
                  <a:pt x="900163" y="6781462"/>
                </a:cubicBezTo>
                <a:cubicBezTo>
                  <a:pt x="942858" y="6818819"/>
                  <a:pt x="987332" y="6856179"/>
                  <a:pt x="1031807" y="6891758"/>
                </a:cubicBezTo>
                <a:cubicBezTo>
                  <a:pt x="1056713" y="6911326"/>
                  <a:pt x="1079839" y="6932674"/>
                  <a:pt x="1104744" y="6952244"/>
                </a:cubicBezTo>
                <a:cubicBezTo>
                  <a:pt x="1111860" y="6957580"/>
                  <a:pt x="1118976" y="6964695"/>
                  <a:pt x="1126092" y="6970033"/>
                </a:cubicBezTo>
                <a:cubicBezTo>
                  <a:pt x="1133208" y="6975369"/>
                  <a:pt x="1140324" y="6982485"/>
                  <a:pt x="1147440" y="6987823"/>
                </a:cubicBezTo>
                <a:cubicBezTo>
                  <a:pt x="1364253" y="7169056"/>
                  <a:pt x="1572032" y="7354459"/>
                  <a:pt x="1696943" y="7551415"/>
                </a:cubicBezTo>
                <a:lnTo>
                  <a:pt x="1728168" y="7609403"/>
                </a:lnTo>
                <a:lnTo>
                  <a:pt x="1492092" y="7745701"/>
                </a:lnTo>
                <a:lnTo>
                  <a:pt x="1487198" y="7733214"/>
                </a:lnTo>
                <a:cubicBezTo>
                  <a:pt x="1391716" y="7544087"/>
                  <a:pt x="1171901" y="7348955"/>
                  <a:pt x="941078" y="7156825"/>
                </a:cubicBezTo>
                <a:cubicBezTo>
                  <a:pt x="933962" y="7151489"/>
                  <a:pt x="926846" y="7144373"/>
                  <a:pt x="919730" y="7139035"/>
                </a:cubicBezTo>
                <a:cubicBezTo>
                  <a:pt x="912615" y="7133699"/>
                  <a:pt x="905499" y="7126583"/>
                  <a:pt x="898383" y="7121245"/>
                </a:cubicBezTo>
                <a:cubicBezTo>
                  <a:pt x="878815" y="7105236"/>
                  <a:pt x="859245" y="7089224"/>
                  <a:pt x="839677" y="7073214"/>
                </a:cubicBezTo>
                <a:cubicBezTo>
                  <a:pt x="791644" y="7034077"/>
                  <a:pt x="741833" y="6993159"/>
                  <a:pt x="693801" y="6952244"/>
                </a:cubicBezTo>
                <a:cubicBezTo>
                  <a:pt x="686685" y="6946906"/>
                  <a:pt x="679569" y="6939790"/>
                  <a:pt x="672454" y="6934454"/>
                </a:cubicBezTo>
                <a:cubicBezTo>
                  <a:pt x="665338" y="6929116"/>
                  <a:pt x="658222" y="6922000"/>
                  <a:pt x="651106" y="6916664"/>
                </a:cubicBezTo>
                <a:cubicBezTo>
                  <a:pt x="305984" y="6623132"/>
                  <a:pt x="0" y="6315370"/>
                  <a:pt x="0" y="5948900"/>
                </a:cubicBezTo>
                <a:cubicBezTo>
                  <a:pt x="0" y="5568199"/>
                  <a:pt x="327332" y="5276447"/>
                  <a:pt x="672454" y="4995368"/>
                </a:cubicBezTo>
                <a:cubicBezTo>
                  <a:pt x="679570" y="4990031"/>
                  <a:pt x="686685" y="4982915"/>
                  <a:pt x="693801" y="4977579"/>
                </a:cubicBezTo>
                <a:cubicBezTo>
                  <a:pt x="700917" y="4972241"/>
                  <a:pt x="708033" y="4965125"/>
                  <a:pt x="715149" y="4959789"/>
                </a:cubicBezTo>
                <a:cubicBezTo>
                  <a:pt x="727601" y="4949115"/>
                  <a:pt x="740055" y="4940219"/>
                  <a:pt x="752506" y="4929545"/>
                </a:cubicBezTo>
                <a:cubicBezTo>
                  <a:pt x="809434" y="4885072"/>
                  <a:pt x="868141" y="4838818"/>
                  <a:pt x="923288" y="4792565"/>
                </a:cubicBezTo>
                <a:cubicBezTo>
                  <a:pt x="930404" y="4787227"/>
                  <a:pt x="937520" y="4780111"/>
                  <a:pt x="944636" y="4774775"/>
                </a:cubicBezTo>
                <a:cubicBezTo>
                  <a:pt x="951752" y="4769437"/>
                  <a:pt x="958868" y="4762321"/>
                  <a:pt x="965984" y="4756985"/>
                </a:cubicBezTo>
                <a:cubicBezTo>
                  <a:pt x="1072723" y="4666257"/>
                  <a:pt x="1174125" y="4573750"/>
                  <a:pt x="1257736" y="4477685"/>
                </a:cubicBezTo>
                <a:lnTo>
                  <a:pt x="642210" y="4477685"/>
                </a:lnTo>
                <a:cubicBezTo>
                  <a:pt x="711591" y="4571972"/>
                  <a:pt x="795202" y="4664479"/>
                  <a:pt x="882373" y="4753428"/>
                </a:cubicBezTo>
                <a:cubicBezTo>
                  <a:pt x="825445" y="4799681"/>
                  <a:pt x="768518" y="4844154"/>
                  <a:pt x="711591" y="4890408"/>
                </a:cubicBezTo>
                <a:cubicBezTo>
                  <a:pt x="699137" y="4901082"/>
                  <a:pt x="686685" y="4909978"/>
                  <a:pt x="674232" y="4920651"/>
                </a:cubicBezTo>
                <a:cubicBezTo>
                  <a:pt x="391375" y="4632457"/>
                  <a:pt x="138760" y="4305125"/>
                  <a:pt x="138760" y="3899518"/>
                </a:cubicBezTo>
                <a:cubicBezTo>
                  <a:pt x="138760" y="3565071"/>
                  <a:pt x="416281" y="3330246"/>
                  <a:pt x="727601" y="3088305"/>
                </a:cubicBezTo>
                <a:cubicBezTo>
                  <a:pt x="768518" y="3122104"/>
                  <a:pt x="809434" y="3155906"/>
                  <a:pt x="850351" y="3187928"/>
                </a:cubicBezTo>
                <a:cubicBezTo>
                  <a:pt x="880593" y="3211053"/>
                  <a:pt x="909057" y="3234181"/>
                  <a:pt x="937520" y="3257307"/>
                </a:cubicBezTo>
                <a:cubicBezTo>
                  <a:pt x="818330" y="3349814"/>
                  <a:pt x="708033" y="3436984"/>
                  <a:pt x="619084" y="3524153"/>
                </a:cubicBezTo>
                <a:lnTo>
                  <a:pt x="1307548" y="3524153"/>
                </a:lnTo>
                <a:cubicBezTo>
                  <a:pt x="1231053" y="3433426"/>
                  <a:pt x="1134988" y="3346256"/>
                  <a:pt x="1030027" y="3259086"/>
                </a:cubicBezTo>
                <a:cubicBezTo>
                  <a:pt x="1022911" y="3253749"/>
                  <a:pt x="1015795" y="3246633"/>
                  <a:pt x="1008679" y="3241297"/>
                </a:cubicBezTo>
                <a:cubicBezTo>
                  <a:pt x="999785" y="3235959"/>
                  <a:pt x="992669" y="3228843"/>
                  <a:pt x="985553" y="3223507"/>
                </a:cubicBezTo>
                <a:cubicBezTo>
                  <a:pt x="955310" y="3198601"/>
                  <a:pt x="925069" y="3173696"/>
                  <a:pt x="893047" y="3148790"/>
                </a:cubicBezTo>
                <a:cubicBezTo>
                  <a:pt x="853909" y="3118547"/>
                  <a:pt x="814772" y="3086525"/>
                  <a:pt x="775634" y="3054503"/>
                </a:cubicBezTo>
                <a:cubicBezTo>
                  <a:pt x="768518" y="3049167"/>
                  <a:pt x="761402" y="3042052"/>
                  <a:pt x="754286" y="3036714"/>
                </a:cubicBezTo>
                <a:cubicBezTo>
                  <a:pt x="747170" y="3031378"/>
                  <a:pt x="740055" y="3024262"/>
                  <a:pt x="732939" y="3018924"/>
                </a:cubicBezTo>
                <a:cubicBezTo>
                  <a:pt x="448302" y="2780541"/>
                  <a:pt x="177898" y="2497684"/>
                  <a:pt x="177898" y="2070730"/>
                </a:cubicBezTo>
                <a:cubicBezTo>
                  <a:pt x="177898" y="1748734"/>
                  <a:pt x="439406" y="1428518"/>
                  <a:pt x="732939" y="1090512"/>
                </a:cubicBezTo>
                <a:cubicBezTo>
                  <a:pt x="738275" y="1083397"/>
                  <a:pt x="743613" y="1076281"/>
                  <a:pt x="750728" y="1069165"/>
                </a:cubicBezTo>
                <a:cubicBezTo>
                  <a:pt x="756064" y="1062049"/>
                  <a:pt x="761402" y="1054933"/>
                  <a:pt x="768518" y="1047817"/>
                </a:cubicBezTo>
                <a:cubicBezTo>
                  <a:pt x="780970" y="1035365"/>
                  <a:pt x="791644" y="1022911"/>
                  <a:pt x="804098" y="1008679"/>
                </a:cubicBezTo>
                <a:cubicBezTo>
                  <a:pt x="850351" y="957090"/>
                  <a:pt x="896605" y="903721"/>
                  <a:pt x="942858" y="850351"/>
                </a:cubicBezTo>
                <a:cubicBezTo>
                  <a:pt x="948194" y="843235"/>
                  <a:pt x="955310" y="836120"/>
                  <a:pt x="960648" y="829004"/>
                </a:cubicBezTo>
                <a:cubicBezTo>
                  <a:pt x="965984" y="821888"/>
                  <a:pt x="973100" y="814772"/>
                  <a:pt x="978438" y="807656"/>
                </a:cubicBezTo>
                <a:cubicBezTo>
                  <a:pt x="1090512" y="676012"/>
                  <a:pt x="1199031" y="542587"/>
                  <a:pt x="1287980" y="405607"/>
                </a:cubicBezTo>
                <a:cubicBezTo>
                  <a:pt x="1366255" y="284637"/>
                  <a:pt x="1410728" y="142318"/>
                  <a:pt x="1423182" y="0"/>
                </a:cubicBezTo>
                <a:close/>
                <a:moveTo>
                  <a:pt x="514270" y="365613"/>
                </a:moveTo>
                <a:lnTo>
                  <a:pt x="526577" y="400270"/>
                </a:lnTo>
                <a:cubicBezTo>
                  <a:pt x="595958" y="558600"/>
                  <a:pt x="761402" y="677790"/>
                  <a:pt x="898384" y="811214"/>
                </a:cubicBezTo>
                <a:cubicBezTo>
                  <a:pt x="850351" y="866362"/>
                  <a:pt x="802319" y="921511"/>
                  <a:pt x="754286" y="976658"/>
                </a:cubicBezTo>
                <a:cubicBezTo>
                  <a:pt x="745392" y="987332"/>
                  <a:pt x="734718" y="999786"/>
                  <a:pt x="725823" y="1010460"/>
                </a:cubicBezTo>
                <a:cubicBezTo>
                  <a:pt x="571053" y="861026"/>
                  <a:pt x="393155" y="718708"/>
                  <a:pt x="295310" y="537252"/>
                </a:cubicBezTo>
                <a:lnTo>
                  <a:pt x="278887" y="501512"/>
                </a:lnTo>
                <a:close/>
              </a:path>
            </a:pathLst>
          </a:custGeom>
          <a:solidFill>
            <a:schemeClr val="accent4">
              <a:alpha val="28000"/>
            </a:schemeClr>
          </a:solidFill>
          <a:ln w="9525" cap="flat">
            <a:noFill/>
            <a:prstDash val="solid"/>
            <a:miter/>
          </a:ln>
        </p:spPr>
        <p:txBody>
          <a:bodyPr wrap="square" rtlCol="0" anchor="ctr">
            <a:noAutofit/>
          </a:bodyPr>
          <a:lstStyle/>
          <a:p>
            <a:endParaRPr lang="en-US"/>
          </a:p>
        </p:txBody>
      </p:sp>
      <p:grpSp>
        <p:nvGrpSpPr>
          <p:cNvPr id="37" name="Group 36">
            <a:extLst>
              <a:ext uri="{FF2B5EF4-FFF2-40B4-BE49-F238E27FC236}">
                <a16:creationId xmlns:a16="http://schemas.microsoft.com/office/drawing/2014/main" id="{CA82C110-2304-4BD0-A1A8-E8B8141F60CD}"/>
              </a:ext>
            </a:extLst>
          </p:cNvPr>
          <p:cNvGrpSpPr/>
          <p:nvPr userDrawn="1"/>
        </p:nvGrpSpPr>
        <p:grpSpPr>
          <a:xfrm rot="2377217" flipH="1">
            <a:off x="11091857" y="4908009"/>
            <a:ext cx="394771" cy="1874243"/>
            <a:chOff x="3228371" y="1912891"/>
            <a:chExt cx="981075" cy="4248150"/>
          </a:xfrm>
          <a:solidFill>
            <a:schemeClr val="accent2">
              <a:alpha val="74000"/>
            </a:schemeClr>
          </a:solidFill>
        </p:grpSpPr>
        <p:sp>
          <p:nvSpPr>
            <p:cNvPr id="38" name="Freeform: Shape 37">
              <a:extLst>
                <a:ext uri="{FF2B5EF4-FFF2-40B4-BE49-F238E27FC236}">
                  <a16:creationId xmlns:a16="http://schemas.microsoft.com/office/drawing/2014/main" id="{ACD23151-8D4C-4421-B6CD-020C2DF8592A}"/>
                </a:ext>
              </a:extLst>
            </p:cNvPr>
            <p:cNvSpPr/>
            <p:nvPr/>
          </p:nvSpPr>
          <p:spPr>
            <a:xfrm>
              <a:off x="3228371" y="5656216"/>
              <a:ext cx="466725" cy="504825"/>
            </a:xfrm>
            <a:custGeom>
              <a:avLst/>
              <a:gdLst>
                <a:gd name="connsiteX0" fmla="*/ 356711 w 466725"/>
                <a:gd name="connsiteY0" fmla="*/ 7144 h 504825"/>
                <a:gd name="connsiteX1" fmla="*/ 7144 w 466725"/>
                <a:gd name="connsiteY1" fmla="*/ 506254 h 504825"/>
                <a:gd name="connsiteX2" fmla="*/ 156686 w 466725"/>
                <a:gd name="connsiteY2" fmla="*/ 506254 h 504825"/>
                <a:gd name="connsiteX3" fmla="*/ 466249 w 466725"/>
                <a:gd name="connsiteY3" fmla="*/ 97631 h 504825"/>
                <a:gd name="connsiteX4" fmla="*/ 436721 w 466725"/>
                <a:gd name="connsiteY4" fmla="*/ 72866 h 504825"/>
                <a:gd name="connsiteX5" fmla="*/ 356711 w 466725"/>
                <a:gd name="connsiteY5" fmla="*/ 714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04825">
                  <a:moveTo>
                    <a:pt x="356711" y="7144"/>
                  </a:moveTo>
                  <a:cubicBezTo>
                    <a:pt x="176689" y="160496"/>
                    <a:pt x="7144" y="320516"/>
                    <a:pt x="7144" y="506254"/>
                  </a:cubicBezTo>
                  <a:lnTo>
                    <a:pt x="156686" y="506254"/>
                  </a:lnTo>
                  <a:cubicBezTo>
                    <a:pt x="156686" y="372904"/>
                    <a:pt x="301466" y="238601"/>
                    <a:pt x="466249" y="97631"/>
                  </a:cubicBezTo>
                  <a:cubicBezTo>
                    <a:pt x="456724" y="89059"/>
                    <a:pt x="446246" y="81439"/>
                    <a:pt x="436721" y="72866"/>
                  </a:cubicBezTo>
                  <a:cubicBezTo>
                    <a:pt x="409099" y="50959"/>
                    <a:pt x="382429" y="29051"/>
                    <a:pt x="356711" y="7144"/>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2200F9E-63E5-4F6F-9509-13E64C4000FF}"/>
                </a:ext>
              </a:extLst>
            </p:cNvPr>
            <p:cNvSpPr/>
            <p:nvPr/>
          </p:nvSpPr>
          <p:spPr>
            <a:xfrm>
              <a:off x="3314064" y="1912891"/>
              <a:ext cx="409575" cy="552450"/>
            </a:xfrm>
            <a:custGeom>
              <a:avLst/>
              <a:gdLst>
                <a:gd name="connsiteX0" fmla="*/ 310071 w 409575"/>
                <a:gd name="connsiteY0" fmla="*/ 548164 h 552450"/>
                <a:gd name="connsiteX1" fmla="*/ 325311 w 409575"/>
                <a:gd name="connsiteY1" fmla="*/ 530066 h 552450"/>
                <a:gd name="connsiteX2" fmla="*/ 402464 w 409575"/>
                <a:gd name="connsiteY2" fmla="*/ 441484 h 552450"/>
                <a:gd name="connsiteX3" fmla="*/ 203391 w 409575"/>
                <a:gd name="connsiteY3" fmla="*/ 221456 h 552450"/>
                <a:gd name="connsiteX4" fmla="*/ 172911 w 409575"/>
                <a:gd name="connsiteY4" fmla="*/ 7144 h 552450"/>
                <a:gd name="connsiteX5" fmla="*/ 7176 w 409575"/>
                <a:gd name="connsiteY5" fmla="*/ 7144 h 552450"/>
                <a:gd name="connsiteX6" fmla="*/ 79566 w 409575"/>
                <a:gd name="connsiteY6" fmla="*/ 294799 h 552450"/>
                <a:gd name="connsiteX7" fmla="*/ 310071 w 409575"/>
                <a:gd name="connsiteY7" fmla="*/ 548164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575" h="552450">
                  <a:moveTo>
                    <a:pt x="310071" y="548164"/>
                  </a:moveTo>
                  <a:cubicBezTo>
                    <a:pt x="314834" y="542449"/>
                    <a:pt x="320549" y="535781"/>
                    <a:pt x="325311" y="530066"/>
                  </a:cubicBezTo>
                  <a:cubicBezTo>
                    <a:pt x="351029" y="500539"/>
                    <a:pt x="376746" y="471011"/>
                    <a:pt x="402464" y="441484"/>
                  </a:cubicBezTo>
                  <a:cubicBezTo>
                    <a:pt x="329121" y="370046"/>
                    <a:pt x="240539" y="306229"/>
                    <a:pt x="203391" y="221456"/>
                  </a:cubicBezTo>
                  <a:cubicBezTo>
                    <a:pt x="172911" y="151924"/>
                    <a:pt x="165291" y="79534"/>
                    <a:pt x="172911" y="7144"/>
                  </a:cubicBezTo>
                  <a:lnTo>
                    <a:pt x="7176" y="7144"/>
                  </a:lnTo>
                  <a:cubicBezTo>
                    <a:pt x="6224" y="98584"/>
                    <a:pt x="26226" y="195739"/>
                    <a:pt x="79566" y="294799"/>
                  </a:cubicBezTo>
                  <a:cubicBezTo>
                    <a:pt x="131954" y="391954"/>
                    <a:pt x="227204" y="468154"/>
                    <a:pt x="310071" y="548164"/>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BE91227-4EAE-4734-A3BB-8AF88198C399}"/>
                </a:ext>
              </a:extLst>
            </p:cNvPr>
            <p:cNvSpPr/>
            <p:nvPr/>
          </p:nvSpPr>
          <p:spPr>
            <a:xfrm>
              <a:off x="3228371" y="1912891"/>
              <a:ext cx="981075" cy="4248150"/>
            </a:xfrm>
            <a:custGeom>
              <a:avLst/>
              <a:gdLst>
                <a:gd name="connsiteX0" fmla="*/ 621506 w 981075"/>
                <a:gd name="connsiteY0" fmla="*/ 3748564 h 4248150"/>
                <a:gd name="connsiteX1" fmla="*/ 610076 w 981075"/>
                <a:gd name="connsiteY1" fmla="*/ 3739039 h 4248150"/>
                <a:gd name="connsiteX2" fmla="*/ 598646 w 981075"/>
                <a:gd name="connsiteY2" fmla="*/ 3729514 h 4248150"/>
                <a:gd name="connsiteX3" fmla="*/ 559594 w 981075"/>
                <a:gd name="connsiteY3" fmla="*/ 3697129 h 4248150"/>
                <a:gd name="connsiteX4" fmla="*/ 489109 w 981075"/>
                <a:gd name="connsiteY4" fmla="*/ 3638074 h 4248150"/>
                <a:gd name="connsiteX5" fmla="*/ 477679 w 981075"/>
                <a:gd name="connsiteY5" fmla="*/ 3628549 h 4248150"/>
                <a:gd name="connsiteX6" fmla="*/ 466249 w 981075"/>
                <a:gd name="connsiteY6" fmla="*/ 3619024 h 4248150"/>
                <a:gd name="connsiteX7" fmla="*/ 313849 w 981075"/>
                <a:gd name="connsiteY7" fmla="*/ 3479959 h 4248150"/>
                <a:gd name="connsiteX8" fmla="*/ 658654 w 981075"/>
                <a:gd name="connsiteY8" fmla="*/ 3479959 h 4248150"/>
                <a:gd name="connsiteX9" fmla="*/ 512921 w 981075"/>
                <a:gd name="connsiteY9" fmla="*/ 3619024 h 4248150"/>
                <a:gd name="connsiteX10" fmla="*/ 582454 w 981075"/>
                <a:gd name="connsiteY10" fmla="*/ 3676174 h 4248150"/>
                <a:gd name="connsiteX11" fmla="*/ 622459 w 981075"/>
                <a:gd name="connsiteY11" fmla="*/ 3709511 h 4248150"/>
                <a:gd name="connsiteX12" fmla="*/ 950119 w 981075"/>
                <a:gd name="connsiteY12" fmla="*/ 3202781 h 4248150"/>
                <a:gd name="connsiteX13" fmla="*/ 625316 w 981075"/>
                <a:gd name="connsiteY13" fmla="*/ 2696051 h 4248150"/>
                <a:gd name="connsiteX14" fmla="*/ 531971 w 981075"/>
                <a:gd name="connsiteY14" fmla="*/ 2772251 h 4248150"/>
                <a:gd name="connsiteX15" fmla="*/ 514826 w 981075"/>
                <a:gd name="connsiteY15" fmla="*/ 2785586 h 4248150"/>
                <a:gd name="connsiteX16" fmla="*/ 668179 w 981075"/>
                <a:gd name="connsiteY16" fmla="*/ 2940844 h 4248150"/>
                <a:gd name="connsiteX17" fmla="*/ 288131 w 981075"/>
                <a:gd name="connsiteY17" fmla="*/ 2940844 h 4248150"/>
                <a:gd name="connsiteX18" fmla="*/ 466249 w 981075"/>
                <a:gd name="connsiteY18" fmla="*/ 2783681 h 4248150"/>
                <a:gd name="connsiteX19" fmla="*/ 477679 w 981075"/>
                <a:gd name="connsiteY19" fmla="*/ 2774156 h 4248150"/>
                <a:gd name="connsiteX20" fmla="*/ 490061 w 981075"/>
                <a:gd name="connsiteY20" fmla="*/ 2764631 h 4248150"/>
                <a:gd name="connsiteX21" fmla="*/ 508159 w 981075"/>
                <a:gd name="connsiteY21" fmla="*/ 2750344 h 4248150"/>
                <a:gd name="connsiteX22" fmla="*/ 601504 w 981075"/>
                <a:gd name="connsiteY22" fmla="*/ 2675096 h 4248150"/>
                <a:gd name="connsiteX23" fmla="*/ 612934 w 981075"/>
                <a:gd name="connsiteY23" fmla="*/ 2665571 h 4248150"/>
                <a:gd name="connsiteX24" fmla="*/ 624364 w 981075"/>
                <a:gd name="connsiteY24" fmla="*/ 2656046 h 4248150"/>
                <a:gd name="connsiteX25" fmla="*/ 914876 w 981075"/>
                <a:gd name="connsiteY25" fmla="*/ 2303621 h 4248150"/>
                <a:gd name="connsiteX26" fmla="*/ 913924 w 981075"/>
                <a:gd name="connsiteY26" fmla="*/ 2303621 h 4248150"/>
                <a:gd name="connsiteX27" fmla="*/ 947261 w 981075"/>
                <a:gd name="connsiteY27" fmla="*/ 2136934 h 4248150"/>
                <a:gd name="connsiteX28" fmla="*/ 926306 w 981075"/>
                <a:gd name="connsiteY28" fmla="*/ 1998821 h 4248150"/>
                <a:gd name="connsiteX29" fmla="*/ 927259 w 981075"/>
                <a:gd name="connsiteY29" fmla="*/ 1998821 h 4248150"/>
                <a:gd name="connsiteX30" fmla="*/ 669131 w 981075"/>
                <a:gd name="connsiteY30" fmla="*/ 1666399 h 4248150"/>
                <a:gd name="connsiteX31" fmla="*/ 657701 w 981075"/>
                <a:gd name="connsiteY31" fmla="*/ 1656874 h 4248150"/>
                <a:gd name="connsiteX32" fmla="*/ 646271 w 981075"/>
                <a:gd name="connsiteY32" fmla="*/ 1647349 h 4248150"/>
                <a:gd name="connsiteX33" fmla="*/ 583406 w 981075"/>
                <a:gd name="connsiteY33" fmla="*/ 1596866 h 4248150"/>
                <a:gd name="connsiteX34" fmla="*/ 534829 w 981075"/>
                <a:gd name="connsiteY34" fmla="*/ 1557814 h 4248150"/>
                <a:gd name="connsiteX35" fmla="*/ 523399 w 981075"/>
                <a:gd name="connsiteY35" fmla="*/ 1548289 h 4248150"/>
                <a:gd name="connsiteX36" fmla="*/ 511969 w 981075"/>
                <a:gd name="connsiteY36" fmla="*/ 1538764 h 4248150"/>
                <a:gd name="connsiteX37" fmla="*/ 356711 w 981075"/>
                <a:gd name="connsiteY37" fmla="*/ 1390174 h 4248150"/>
                <a:gd name="connsiteX38" fmla="*/ 708184 w 981075"/>
                <a:gd name="connsiteY38" fmla="*/ 1390174 h 4248150"/>
                <a:gd name="connsiteX39" fmla="*/ 558641 w 981075"/>
                <a:gd name="connsiteY39" fmla="*/ 1538764 h 4248150"/>
                <a:gd name="connsiteX40" fmla="*/ 605314 w 981075"/>
                <a:gd name="connsiteY40" fmla="*/ 1575911 h 4248150"/>
                <a:gd name="connsiteX41" fmla="*/ 670084 w 981075"/>
                <a:gd name="connsiteY41" fmla="*/ 1628299 h 4248150"/>
                <a:gd name="connsiteX42" fmla="*/ 962501 w 981075"/>
                <a:gd name="connsiteY42" fmla="*/ 1119664 h 4248150"/>
                <a:gd name="connsiteX43" fmla="*/ 636746 w 981075"/>
                <a:gd name="connsiteY43" fmla="*/ 585311 h 4248150"/>
                <a:gd name="connsiteX44" fmla="*/ 579596 w 981075"/>
                <a:gd name="connsiteY44" fmla="*/ 651034 h 4248150"/>
                <a:gd name="connsiteX45" fmla="*/ 543401 w 981075"/>
                <a:gd name="connsiteY45" fmla="*/ 691991 h 4248150"/>
                <a:gd name="connsiteX46" fmla="*/ 715804 w 981075"/>
                <a:gd name="connsiteY46" fmla="*/ 880586 h 4248150"/>
                <a:gd name="connsiteX47" fmla="*/ 350044 w 981075"/>
                <a:gd name="connsiteY47" fmla="*/ 880586 h 4248150"/>
                <a:gd name="connsiteX48" fmla="*/ 500539 w 981075"/>
                <a:gd name="connsiteY48" fmla="*/ 693896 h 4248150"/>
                <a:gd name="connsiteX49" fmla="*/ 510064 w 981075"/>
                <a:gd name="connsiteY49" fmla="*/ 682466 h 4248150"/>
                <a:gd name="connsiteX50" fmla="*/ 519589 w 981075"/>
                <a:gd name="connsiteY50" fmla="*/ 671036 h 4248150"/>
                <a:gd name="connsiteX51" fmla="*/ 552926 w 981075"/>
                <a:gd name="connsiteY51" fmla="*/ 633889 h 4248150"/>
                <a:gd name="connsiteX52" fmla="*/ 612934 w 981075"/>
                <a:gd name="connsiteY52" fmla="*/ 565309 h 4248150"/>
                <a:gd name="connsiteX53" fmla="*/ 622459 w 981075"/>
                <a:gd name="connsiteY53" fmla="*/ 553879 h 4248150"/>
                <a:gd name="connsiteX54" fmla="*/ 631984 w 981075"/>
                <a:gd name="connsiteY54" fmla="*/ 542449 h 4248150"/>
                <a:gd name="connsiteX55" fmla="*/ 823436 w 981075"/>
                <a:gd name="connsiteY55" fmla="*/ 295751 h 4248150"/>
                <a:gd name="connsiteX56" fmla="*/ 911066 w 981075"/>
                <a:gd name="connsiteY56" fmla="*/ 7144 h 4248150"/>
                <a:gd name="connsiteX57" fmla="*/ 769144 w 981075"/>
                <a:gd name="connsiteY57" fmla="*/ 7144 h 4248150"/>
                <a:gd name="connsiteX58" fmla="*/ 696754 w 981075"/>
                <a:gd name="connsiteY58" fmla="*/ 224314 h 4248150"/>
                <a:gd name="connsiteX59" fmla="*/ 531019 w 981075"/>
                <a:gd name="connsiteY59" fmla="*/ 439579 h 4248150"/>
                <a:gd name="connsiteX60" fmla="*/ 521494 w 981075"/>
                <a:gd name="connsiteY60" fmla="*/ 451009 h 4248150"/>
                <a:gd name="connsiteX61" fmla="*/ 511969 w 981075"/>
                <a:gd name="connsiteY61" fmla="*/ 462439 h 4248150"/>
                <a:gd name="connsiteX62" fmla="*/ 437674 w 981075"/>
                <a:gd name="connsiteY62" fmla="*/ 547211 h 4248150"/>
                <a:gd name="connsiteX63" fmla="*/ 418624 w 981075"/>
                <a:gd name="connsiteY63" fmla="*/ 568166 h 4248150"/>
                <a:gd name="connsiteX64" fmla="*/ 409099 w 981075"/>
                <a:gd name="connsiteY64" fmla="*/ 579596 h 4248150"/>
                <a:gd name="connsiteX65" fmla="*/ 399574 w 981075"/>
                <a:gd name="connsiteY65" fmla="*/ 591026 h 4248150"/>
                <a:gd name="connsiteX66" fmla="*/ 102394 w 981075"/>
                <a:gd name="connsiteY66" fmla="*/ 1115854 h 4248150"/>
                <a:gd name="connsiteX67" fmla="*/ 399574 w 981075"/>
                <a:gd name="connsiteY67" fmla="*/ 1623536 h 4248150"/>
                <a:gd name="connsiteX68" fmla="*/ 411004 w 981075"/>
                <a:gd name="connsiteY68" fmla="*/ 1633061 h 4248150"/>
                <a:gd name="connsiteX69" fmla="*/ 422434 w 981075"/>
                <a:gd name="connsiteY69" fmla="*/ 1642586 h 4248150"/>
                <a:gd name="connsiteX70" fmla="*/ 485299 w 981075"/>
                <a:gd name="connsiteY70" fmla="*/ 1693069 h 4248150"/>
                <a:gd name="connsiteX71" fmla="*/ 534829 w 981075"/>
                <a:gd name="connsiteY71" fmla="*/ 1733074 h 4248150"/>
                <a:gd name="connsiteX72" fmla="*/ 547211 w 981075"/>
                <a:gd name="connsiteY72" fmla="*/ 1742599 h 4248150"/>
                <a:gd name="connsiteX73" fmla="*/ 558641 w 981075"/>
                <a:gd name="connsiteY73" fmla="*/ 1752124 h 4248150"/>
                <a:gd name="connsiteX74" fmla="*/ 707231 w 981075"/>
                <a:gd name="connsiteY74" fmla="*/ 1894046 h 4248150"/>
                <a:gd name="connsiteX75" fmla="*/ 338614 w 981075"/>
                <a:gd name="connsiteY75" fmla="*/ 1894046 h 4248150"/>
                <a:gd name="connsiteX76" fmla="*/ 509111 w 981075"/>
                <a:gd name="connsiteY76" fmla="*/ 1751171 h 4248150"/>
                <a:gd name="connsiteX77" fmla="*/ 462439 w 981075"/>
                <a:gd name="connsiteY77" fmla="*/ 1714024 h 4248150"/>
                <a:gd name="connsiteX78" fmla="*/ 396716 w 981075"/>
                <a:gd name="connsiteY78" fmla="*/ 1660684 h 4248150"/>
                <a:gd name="connsiteX79" fmla="*/ 81439 w 981075"/>
                <a:gd name="connsiteY79" fmla="*/ 2095024 h 4248150"/>
                <a:gd name="connsiteX80" fmla="*/ 368141 w 981075"/>
                <a:gd name="connsiteY80" fmla="*/ 2641759 h 4248150"/>
                <a:gd name="connsiteX81" fmla="*/ 388144 w 981075"/>
                <a:gd name="connsiteY81" fmla="*/ 2625566 h 4248150"/>
                <a:gd name="connsiteX82" fmla="*/ 479584 w 981075"/>
                <a:gd name="connsiteY82" fmla="*/ 2552224 h 4248150"/>
                <a:gd name="connsiteX83" fmla="*/ 350996 w 981075"/>
                <a:gd name="connsiteY83" fmla="*/ 2404586 h 4248150"/>
                <a:gd name="connsiteX84" fmla="*/ 680561 w 981075"/>
                <a:gd name="connsiteY84" fmla="*/ 2404586 h 4248150"/>
                <a:gd name="connsiteX85" fmla="*/ 524351 w 981075"/>
                <a:gd name="connsiteY85" fmla="*/ 2554129 h 4248150"/>
                <a:gd name="connsiteX86" fmla="*/ 512921 w 981075"/>
                <a:gd name="connsiteY86" fmla="*/ 2563654 h 4248150"/>
                <a:gd name="connsiteX87" fmla="*/ 501491 w 981075"/>
                <a:gd name="connsiteY87" fmla="*/ 2573179 h 4248150"/>
                <a:gd name="connsiteX88" fmla="*/ 410051 w 981075"/>
                <a:gd name="connsiteY88" fmla="*/ 2646521 h 4248150"/>
                <a:gd name="connsiteX89" fmla="*/ 390049 w 981075"/>
                <a:gd name="connsiteY89" fmla="*/ 2662714 h 4248150"/>
                <a:gd name="connsiteX90" fmla="*/ 378619 w 981075"/>
                <a:gd name="connsiteY90" fmla="*/ 2672239 h 4248150"/>
                <a:gd name="connsiteX91" fmla="*/ 367189 w 981075"/>
                <a:gd name="connsiteY91" fmla="*/ 2681764 h 4248150"/>
                <a:gd name="connsiteX92" fmla="*/ 7144 w 981075"/>
                <a:gd name="connsiteY92" fmla="*/ 3192304 h 4248150"/>
                <a:gd name="connsiteX93" fmla="*/ 355759 w 981075"/>
                <a:gd name="connsiteY93" fmla="*/ 3710464 h 4248150"/>
                <a:gd name="connsiteX94" fmla="*/ 367189 w 981075"/>
                <a:gd name="connsiteY94" fmla="*/ 3719989 h 4248150"/>
                <a:gd name="connsiteX95" fmla="*/ 378619 w 981075"/>
                <a:gd name="connsiteY95" fmla="*/ 3729514 h 4248150"/>
                <a:gd name="connsiteX96" fmla="*/ 456724 w 981075"/>
                <a:gd name="connsiteY96" fmla="*/ 3794284 h 4248150"/>
                <a:gd name="connsiteX97" fmla="*/ 488156 w 981075"/>
                <a:gd name="connsiteY97" fmla="*/ 3820001 h 4248150"/>
                <a:gd name="connsiteX98" fmla="*/ 499586 w 981075"/>
                <a:gd name="connsiteY98" fmla="*/ 3829526 h 4248150"/>
                <a:gd name="connsiteX99" fmla="*/ 511016 w 981075"/>
                <a:gd name="connsiteY99" fmla="*/ 3839051 h 4248150"/>
                <a:gd name="connsiteX100" fmla="*/ 830104 w 981075"/>
                <a:gd name="connsiteY100" fmla="*/ 4247674 h 4248150"/>
                <a:gd name="connsiteX101" fmla="*/ 979646 w 981075"/>
                <a:gd name="connsiteY101" fmla="*/ 4247674 h 4248150"/>
                <a:gd name="connsiteX102" fmla="*/ 621506 w 981075"/>
                <a:gd name="connsiteY102" fmla="*/ 3748564 h 4248150"/>
                <a:gd name="connsiteX103" fmla="*/ 252889 w 981075"/>
                <a:gd name="connsiteY103" fmla="*/ 1080611 h 4248150"/>
                <a:gd name="connsiteX104" fmla="*/ 285274 w 981075"/>
                <a:gd name="connsiteY104" fmla="*/ 985361 h 4248150"/>
                <a:gd name="connsiteX105" fmla="*/ 307181 w 981075"/>
                <a:gd name="connsiteY105" fmla="*/ 944404 h 4248150"/>
                <a:gd name="connsiteX106" fmla="*/ 759619 w 981075"/>
                <a:gd name="connsiteY106" fmla="*/ 944404 h 4248150"/>
                <a:gd name="connsiteX107" fmla="*/ 780574 w 981075"/>
                <a:gd name="connsiteY107" fmla="*/ 985361 h 4248150"/>
                <a:gd name="connsiteX108" fmla="*/ 810101 w 981075"/>
                <a:gd name="connsiteY108" fmla="*/ 1080611 h 4248150"/>
                <a:gd name="connsiteX109" fmla="*/ 812006 w 981075"/>
                <a:gd name="connsiteY109" fmla="*/ 1099661 h 4248150"/>
                <a:gd name="connsiteX110" fmla="*/ 250031 w 981075"/>
                <a:gd name="connsiteY110" fmla="*/ 1099661 h 4248150"/>
                <a:gd name="connsiteX111" fmla="*/ 252889 w 981075"/>
                <a:gd name="connsiteY111" fmla="*/ 1080611 h 4248150"/>
                <a:gd name="connsiteX112" fmla="*/ 306229 w 981075"/>
                <a:gd name="connsiteY112" fmla="*/ 1319689 h 4248150"/>
                <a:gd name="connsiteX113" fmla="*/ 273844 w 981075"/>
                <a:gd name="connsiteY113" fmla="*/ 1253014 h 4248150"/>
                <a:gd name="connsiteX114" fmla="*/ 252889 w 981075"/>
                <a:gd name="connsiteY114" fmla="*/ 1167289 h 4248150"/>
                <a:gd name="connsiteX115" fmla="*/ 809149 w 981075"/>
                <a:gd name="connsiteY115" fmla="*/ 1167289 h 4248150"/>
                <a:gd name="connsiteX116" fmla="*/ 787241 w 981075"/>
                <a:gd name="connsiteY116" fmla="*/ 1253014 h 4248150"/>
                <a:gd name="connsiteX117" fmla="*/ 754856 w 981075"/>
                <a:gd name="connsiteY117" fmla="*/ 1319689 h 4248150"/>
                <a:gd name="connsiteX118" fmla="*/ 753904 w 981075"/>
                <a:gd name="connsiteY118" fmla="*/ 1321594 h 4248150"/>
                <a:gd name="connsiteX119" fmla="*/ 308134 w 981075"/>
                <a:gd name="connsiteY119" fmla="*/ 1321594 h 4248150"/>
                <a:gd name="connsiteX120" fmla="*/ 306229 w 981075"/>
                <a:gd name="connsiteY120" fmla="*/ 1319689 h 4248150"/>
                <a:gd name="connsiteX121" fmla="*/ 230981 w 981075"/>
                <a:gd name="connsiteY121" fmla="*/ 2097881 h 4248150"/>
                <a:gd name="connsiteX122" fmla="*/ 230981 w 981075"/>
                <a:gd name="connsiteY122" fmla="*/ 2097881 h 4248150"/>
                <a:gd name="connsiteX123" fmla="*/ 255746 w 981075"/>
                <a:gd name="connsiteY123" fmla="*/ 2002631 h 4248150"/>
                <a:gd name="connsiteX124" fmla="*/ 279559 w 981075"/>
                <a:gd name="connsiteY124" fmla="*/ 1963579 h 4248150"/>
                <a:gd name="connsiteX125" fmla="*/ 751999 w 981075"/>
                <a:gd name="connsiteY125" fmla="*/ 1963579 h 4248150"/>
                <a:gd name="connsiteX126" fmla="*/ 769144 w 981075"/>
                <a:gd name="connsiteY126" fmla="*/ 1997869 h 4248150"/>
                <a:gd name="connsiteX127" fmla="*/ 769144 w 981075"/>
                <a:gd name="connsiteY127" fmla="*/ 1997869 h 4248150"/>
                <a:gd name="connsiteX128" fmla="*/ 771049 w 981075"/>
                <a:gd name="connsiteY128" fmla="*/ 2002631 h 4248150"/>
                <a:gd name="connsiteX129" fmla="*/ 796766 w 981075"/>
                <a:gd name="connsiteY129" fmla="*/ 2097881 h 4248150"/>
                <a:gd name="connsiteX130" fmla="*/ 798671 w 981075"/>
                <a:gd name="connsiteY130" fmla="*/ 2118836 h 4248150"/>
                <a:gd name="connsiteX131" fmla="*/ 551974 w 981075"/>
                <a:gd name="connsiteY131" fmla="*/ 2118836 h 4248150"/>
                <a:gd name="connsiteX132" fmla="*/ 551021 w 981075"/>
                <a:gd name="connsiteY132" fmla="*/ 2118836 h 4248150"/>
                <a:gd name="connsiteX133" fmla="*/ 231934 w 981075"/>
                <a:gd name="connsiteY133" fmla="*/ 2118836 h 4248150"/>
                <a:gd name="connsiteX134" fmla="*/ 230981 w 981075"/>
                <a:gd name="connsiteY134" fmla="*/ 2097881 h 4248150"/>
                <a:gd name="connsiteX135" fmla="*/ 305276 w 981075"/>
                <a:gd name="connsiteY135" fmla="*/ 2340769 h 4248150"/>
                <a:gd name="connsiteX136" fmla="*/ 296704 w 981075"/>
                <a:gd name="connsiteY136" fmla="*/ 2327434 h 4248150"/>
                <a:gd name="connsiteX137" fmla="*/ 264319 w 981075"/>
                <a:gd name="connsiteY137" fmla="*/ 2260759 h 4248150"/>
                <a:gd name="connsiteX138" fmla="*/ 240506 w 981075"/>
                <a:gd name="connsiteY138" fmla="*/ 2186464 h 4248150"/>
                <a:gd name="connsiteX139" fmla="*/ 551021 w 981075"/>
                <a:gd name="connsiteY139" fmla="*/ 2186464 h 4248150"/>
                <a:gd name="connsiteX140" fmla="*/ 551974 w 981075"/>
                <a:gd name="connsiteY140" fmla="*/ 2186464 h 4248150"/>
                <a:gd name="connsiteX141" fmla="*/ 794861 w 981075"/>
                <a:gd name="connsiteY141" fmla="*/ 2186464 h 4248150"/>
                <a:gd name="connsiteX142" fmla="*/ 773906 w 981075"/>
                <a:gd name="connsiteY142" fmla="*/ 2260759 h 4248150"/>
                <a:gd name="connsiteX143" fmla="*/ 753904 w 981075"/>
                <a:gd name="connsiteY143" fmla="*/ 2303621 h 4248150"/>
                <a:gd name="connsiteX144" fmla="*/ 754856 w 981075"/>
                <a:gd name="connsiteY144" fmla="*/ 2303621 h 4248150"/>
                <a:gd name="connsiteX145" fmla="*/ 740569 w 981075"/>
                <a:gd name="connsiteY145" fmla="*/ 2328386 h 4248150"/>
                <a:gd name="connsiteX146" fmla="*/ 731996 w 981075"/>
                <a:gd name="connsiteY146" fmla="*/ 2341721 h 4248150"/>
                <a:gd name="connsiteX147" fmla="*/ 305276 w 981075"/>
                <a:gd name="connsiteY147" fmla="*/ 2341721 h 4248150"/>
                <a:gd name="connsiteX148" fmla="*/ 158591 w 981075"/>
                <a:gd name="connsiteY148" fmla="*/ 3162776 h 4248150"/>
                <a:gd name="connsiteX149" fmla="*/ 190976 w 981075"/>
                <a:gd name="connsiteY149" fmla="*/ 3067526 h 4248150"/>
                <a:gd name="connsiteX150" fmla="*/ 227171 w 981075"/>
                <a:gd name="connsiteY150" fmla="*/ 3011329 h 4248150"/>
                <a:gd name="connsiteX151" fmla="*/ 723424 w 981075"/>
                <a:gd name="connsiteY151" fmla="*/ 3011329 h 4248150"/>
                <a:gd name="connsiteX152" fmla="*/ 759619 w 981075"/>
                <a:gd name="connsiteY152" fmla="*/ 3067526 h 4248150"/>
                <a:gd name="connsiteX153" fmla="*/ 795814 w 981075"/>
                <a:gd name="connsiteY153" fmla="*/ 3162776 h 4248150"/>
                <a:gd name="connsiteX154" fmla="*/ 797719 w 981075"/>
                <a:gd name="connsiteY154" fmla="*/ 3174206 h 4248150"/>
                <a:gd name="connsiteX155" fmla="*/ 157639 w 981075"/>
                <a:gd name="connsiteY155" fmla="*/ 3174206 h 4248150"/>
                <a:gd name="connsiteX156" fmla="*/ 158591 w 981075"/>
                <a:gd name="connsiteY156" fmla="*/ 3162776 h 4248150"/>
                <a:gd name="connsiteX157" fmla="*/ 236696 w 981075"/>
                <a:gd name="connsiteY157" fmla="*/ 3391376 h 4248150"/>
                <a:gd name="connsiteX158" fmla="*/ 193834 w 981075"/>
                <a:gd name="connsiteY158" fmla="*/ 3324701 h 4248150"/>
                <a:gd name="connsiteX159" fmla="*/ 163354 w 981075"/>
                <a:gd name="connsiteY159" fmla="*/ 3244691 h 4248150"/>
                <a:gd name="connsiteX160" fmla="*/ 796766 w 981075"/>
                <a:gd name="connsiteY160" fmla="*/ 3244691 h 4248150"/>
                <a:gd name="connsiteX161" fmla="*/ 770096 w 981075"/>
                <a:gd name="connsiteY161" fmla="*/ 3324701 h 4248150"/>
                <a:gd name="connsiteX162" fmla="*/ 730091 w 981075"/>
                <a:gd name="connsiteY162" fmla="*/ 3391376 h 4248150"/>
                <a:gd name="connsiteX163" fmla="*/ 717709 w 981075"/>
                <a:gd name="connsiteY163" fmla="*/ 3408521 h 4248150"/>
                <a:gd name="connsiteX164" fmla="*/ 250984 w 981075"/>
                <a:gd name="connsiteY164" fmla="*/ 3408521 h 4248150"/>
                <a:gd name="connsiteX165" fmla="*/ 236696 w 981075"/>
                <a:gd name="connsiteY165" fmla="*/ 3391376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981075" h="4248150">
                  <a:moveTo>
                    <a:pt x="621506" y="3748564"/>
                  </a:moveTo>
                  <a:cubicBezTo>
                    <a:pt x="617696" y="3745706"/>
                    <a:pt x="613886" y="3741896"/>
                    <a:pt x="610076" y="3739039"/>
                  </a:cubicBezTo>
                  <a:cubicBezTo>
                    <a:pt x="606266" y="3736181"/>
                    <a:pt x="602456" y="3732371"/>
                    <a:pt x="598646" y="3729514"/>
                  </a:cubicBezTo>
                  <a:cubicBezTo>
                    <a:pt x="585311" y="3719036"/>
                    <a:pt x="572929" y="3707606"/>
                    <a:pt x="559594" y="3697129"/>
                  </a:cubicBezTo>
                  <a:cubicBezTo>
                    <a:pt x="535781" y="3678079"/>
                    <a:pt x="511969" y="3658076"/>
                    <a:pt x="489109" y="3638074"/>
                  </a:cubicBezTo>
                  <a:cubicBezTo>
                    <a:pt x="485299" y="3635216"/>
                    <a:pt x="481489" y="3631406"/>
                    <a:pt x="477679" y="3628549"/>
                  </a:cubicBezTo>
                  <a:cubicBezTo>
                    <a:pt x="473869" y="3625691"/>
                    <a:pt x="470059" y="3621881"/>
                    <a:pt x="466249" y="3619024"/>
                  </a:cubicBezTo>
                  <a:cubicBezTo>
                    <a:pt x="411956" y="3573304"/>
                    <a:pt x="359569" y="3526631"/>
                    <a:pt x="313849" y="3479959"/>
                  </a:cubicBezTo>
                  <a:lnTo>
                    <a:pt x="658654" y="3479959"/>
                  </a:lnTo>
                  <a:cubicBezTo>
                    <a:pt x="614839" y="3526631"/>
                    <a:pt x="565309" y="3573304"/>
                    <a:pt x="512921" y="3619024"/>
                  </a:cubicBezTo>
                  <a:cubicBezTo>
                    <a:pt x="535781" y="3638074"/>
                    <a:pt x="559594" y="3657124"/>
                    <a:pt x="582454" y="3676174"/>
                  </a:cubicBezTo>
                  <a:cubicBezTo>
                    <a:pt x="595789" y="3687604"/>
                    <a:pt x="609124" y="3698081"/>
                    <a:pt x="622459" y="3709511"/>
                  </a:cubicBezTo>
                  <a:cubicBezTo>
                    <a:pt x="796766" y="3557111"/>
                    <a:pt x="950119" y="3395186"/>
                    <a:pt x="950119" y="3202781"/>
                  </a:cubicBezTo>
                  <a:cubicBezTo>
                    <a:pt x="950119" y="3012281"/>
                    <a:pt x="794861" y="2857976"/>
                    <a:pt x="625316" y="2696051"/>
                  </a:cubicBezTo>
                  <a:cubicBezTo>
                    <a:pt x="593884" y="2721769"/>
                    <a:pt x="562451" y="2747486"/>
                    <a:pt x="531971" y="2772251"/>
                  </a:cubicBezTo>
                  <a:cubicBezTo>
                    <a:pt x="526256" y="2777014"/>
                    <a:pt x="520541" y="2781776"/>
                    <a:pt x="514826" y="2785586"/>
                  </a:cubicBezTo>
                  <a:cubicBezTo>
                    <a:pt x="570071" y="2837974"/>
                    <a:pt x="623411" y="2889409"/>
                    <a:pt x="668179" y="2940844"/>
                  </a:cubicBezTo>
                  <a:lnTo>
                    <a:pt x="288131" y="2940844"/>
                  </a:lnTo>
                  <a:cubicBezTo>
                    <a:pt x="339566" y="2888456"/>
                    <a:pt x="401479" y="2837021"/>
                    <a:pt x="466249" y="2783681"/>
                  </a:cubicBezTo>
                  <a:cubicBezTo>
                    <a:pt x="470059" y="2780824"/>
                    <a:pt x="473869" y="2777014"/>
                    <a:pt x="477679" y="2774156"/>
                  </a:cubicBezTo>
                  <a:cubicBezTo>
                    <a:pt x="481489" y="2771299"/>
                    <a:pt x="485299" y="2767489"/>
                    <a:pt x="490061" y="2764631"/>
                  </a:cubicBezTo>
                  <a:cubicBezTo>
                    <a:pt x="495776" y="2759869"/>
                    <a:pt x="501491" y="2755106"/>
                    <a:pt x="508159" y="2750344"/>
                  </a:cubicBezTo>
                  <a:cubicBezTo>
                    <a:pt x="538639" y="2725579"/>
                    <a:pt x="570071" y="2700814"/>
                    <a:pt x="601504" y="2675096"/>
                  </a:cubicBezTo>
                  <a:cubicBezTo>
                    <a:pt x="605314" y="2672239"/>
                    <a:pt x="609124" y="2668429"/>
                    <a:pt x="612934" y="2665571"/>
                  </a:cubicBezTo>
                  <a:cubicBezTo>
                    <a:pt x="616744" y="2662714"/>
                    <a:pt x="620554" y="2658904"/>
                    <a:pt x="624364" y="2656046"/>
                  </a:cubicBezTo>
                  <a:cubicBezTo>
                    <a:pt x="746284" y="2553176"/>
                    <a:pt x="860584" y="2438876"/>
                    <a:pt x="914876" y="2303621"/>
                  </a:cubicBezTo>
                  <a:lnTo>
                    <a:pt x="913924" y="2303621"/>
                  </a:lnTo>
                  <a:cubicBezTo>
                    <a:pt x="934879" y="2251234"/>
                    <a:pt x="947261" y="2195989"/>
                    <a:pt x="947261" y="2136934"/>
                  </a:cubicBezTo>
                  <a:cubicBezTo>
                    <a:pt x="947261" y="2087404"/>
                    <a:pt x="939641" y="2041684"/>
                    <a:pt x="926306" y="1998821"/>
                  </a:cubicBezTo>
                  <a:lnTo>
                    <a:pt x="927259" y="1998821"/>
                  </a:lnTo>
                  <a:cubicBezTo>
                    <a:pt x="884396" y="1863566"/>
                    <a:pt x="781526" y="1760696"/>
                    <a:pt x="669131" y="1666399"/>
                  </a:cubicBezTo>
                  <a:cubicBezTo>
                    <a:pt x="665321" y="1663541"/>
                    <a:pt x="661511" y="1659731"/>
                    <a:pt x="657701" y="1656874"/>
                  </a:cubicBezTo>
                  <a:cubicBezTo>
                    <a:pt x="653891" y="1654016"/>
                    <a:pt x="650081" y="1650206"/>
                    <a:pt x="646271" y="1647349"/>
                  </a:cubicBezTo>
                  <a:cubicBezTo>
                    <a:pt x="625316" y="1630204"/>
                    <a:pt x="604361" y="1614011"/>
                    <a:pt x="583406" y="1596866"/>
                  </a:cubicBezTo>
                  <a:cubicBezTo>
                    <a:pt x="567214" y="1583531"/>
                    <a:pt x="551021" y="1570196"/>
                    <a:pt x="534829" y="1557814"/>
                  </a:cubicBezTo>
                  <a:cubicBezTo>
                    <a:pt x="531019" y="1554956"/>
                    <a:pt x="527209" y="1551146"/>
                    <a:pt x="523399" y="1548289"/>
                  </a:cubicBezTo>
                  <a:cubicBezTo>
                    <a:pt x="519589" y="1545431"/>
                    <a:pt x="515779" y="1541621"/>
                    <a:pt x="511969" y="1538764"/>
                  </a:cubicBezTo>
                  <a:cubicBezTo>
                    <a:pt x="454819" y="1491139"/>
                    <a:pt x="400526" y="1442561"/>
                    <a:pt x="356711" y="1390174"/>
                  </a:cubicBezTo>
                  <a:lnTo>
                    <a:pt x="708184" y="1390174"/>
                  </a:lnTo>
                  <a:cubicBezTo>
                    <a:pt x="666274" y="1442561"/>
                    <a:pt x="613886" y="1492091"/>
                    <a:pt x="558641" y="1538764"/>
                  </a:cubicBezTo>
                  <a:cubicBezTo>
                    <a:pt x="573881" y="1551146"/>
                    <a:pt x="590074" y="1563529"/>
                    <a:pt x="605314" y="1575911"/>
                  </a:cubicBezTo>
                  <a:cubicBezTo>
                    <a:pt x="627221" y="1593056"/>
                    <a:pt x="648176" y="1610201"/>
                    <a:pt x="670084" y="1628299"/>
                  </a:cubicBezTo>
                  <a:cubicBezTo>
                    <a:pt x="826294" y="1495901"/>
                    <a:pt x="962501" y="1339691"/>
                    <a:pt x="962501" y="1119664"/>
                  </a:cubicBezTo>
                  <a:cubicBezTo>
                    <a:pt x="962501" y="919639"/>
                    <a:pt x="811054" y="753904"/>
                    <a:pt x="636746" y="585311"/>
                  </a:cubicBezTo>
                  <a:cubicBezTo>
                    <a:pt x="617696" y="607219"/>
                    <a:pt x="598646" y="629126"/>
                    <a:pt x="579596" y="651034"/>
                  </a:cubicBezTo>
                  <a:cubicBezTo>
                    <a:pt x="567214" y="664369"/>
                    <a:pt x="555784" y="678656"/>
                    <a:pt x="543401" y="691991"/>
                  </a:cubicBezTo>
                  <a:cubicBezTo>
                    <a:pt x="608171" y="755809"/>
                    <a:pt x="668179" y="817721"/>
                    <a:pt x="715804" y="880586"/>
                  </a:cubicBezTo>
                  <a:lnTo>
                    <a:pt x="350044" y="880586"/>
                  </a:lnTo>
                  <a:cubicBezTo>
                    <a:pt x="392906" y="820579"/>
                    <a:pt x="444341" y="757714"/>
                    <a:pt x="500539" y="693896"/>
                  </a:cubicBezTo>
                  <a:cubicBezTo>
                    <a:pt x="503396" y="690086"/>
                    <a:pt x="507206" y="686276"/>
                    <a:pt x="510064" y="682466"/>
                  </a:cubicBezTo>
                  <a:cubicBezTo>
                    <a:pt x="512921" y="678656"/>
                    <a:pt x="516731" y="674846"/>
                    <a:pt x="519589" y="671036"/>
                  </a:cubicBezTo>
                  <a:cubicBezTo>
                    <a:pt x="530066" y="658654"/>
                    <a:pt x="541496" y="646271"/>
                    <a:pt x="552926" y="633889"/>
                  </a:cubicBezTo>
                  <a:cubicBezTo>
                    <a:pt x="572929" y="611029"/>
                    <a:pt x="592931" y="588169"/>
                    <a:pt x="612934" y="565309"/>
                  </a:cubicBezTo>
                  <a:cubicBezTo>
                    <a:pt x="615791" y="561499"/>
                    <a:pt x="619601" y="557689"/>
                    <a:pt x="622459" y="553879"/>
                  </a:cubicBezTo>
                  <a:cubicBezTo>
                    <a:pt x="625316" y="550069"/>
                    <a:pt x="629126" y="546259"/>
                    <a:pt x="631984" y="542449"/>
                  </a:cubicBezTo>
                  <a:cubicBezTo>
                    <a:pt x="700564" y="463391"/>
                    <a:pt x="773906" y="384334"/>
                    <a:pt x="823436" y="295751"/>
                  </a:cubicBezTo>
                  <a:cubicBezTo>
                    <a:pt x="879634" y="191929"/>
                    <a:pt x="905351" y="96679"/>
                    <a:pt x="911066" y="7144"/>
                  </a:cubicBezTo>
                  <a:lnTo>
                    <a:pt x="769144" y="7144"/>
                  </a:lnTo>
                  <a:cubicBezTo>
                    <a:pt x="762476" y="83344"/>
                    <a:pt x="738664" y="159544"/>
                    <a:pt x="696754" y="224314"/>
                  </a:cubicBezTo>
                  <a:cubicBezTo>
                    <a:pt x="649129" y="297656"/>
                    <a:pt x="591026" y="369094"/>
                    <a:pt x="531019" y="439579"/>
                  </a:cubicBezTo>
                  <a:cubicBezTo>
                    <a:pt x="528161" y="443389"/>
                    <a:pt x="524351" y="447199"/>
                    <a:pt x="521494" y="451009"/>
                  </a:cubicBezTo>
                  <a:cubicBezTo>
                    <a:pt x="518636" y="454819"/>
                    <a:pt x="514826" y="458629"/>
                    <a:pt x="511969" y="462439"/>
                  </a:cubicBezTo>
                  <a:cubicBezTo>
                    <a:pt x="487204" y="491014"/>
                    <a:pt x="462439" y="519589"/>
                    <a:pt x="437674" y="547211"/>
                  </a:cubicBezTo>
                  <a:cubicBezTo>
                    <a:pt x="431006" y="554831"/>
                    <a:pt x="425291" y="561499"/>
                    <a:pt x="418624" y="568166"/>
                  </a:cubicBezTo>
                  <a:cubicBezTo>
                    <a:pt x="414814" y="571976"/>
                    <a:pt x="411956" y="575786"/>
                    <a:pt x="409099" y="579596"/>
                  </a:cubicBezTo>
                  <a:cubicBezTo>
                    <a:pt x="405289" y="583406"/>
                    <a:pt x="402431" y="587216"/>
                    <a:pt x="399574" y="591026"/>
                  </a:cubicBezTo>
                  <a:cubicBezTo>
                    <a:pt x="242411" y="772001"/>
                    <a:pt x="102394" y="943451"/>
                    <a:pt x="102394" y="1115854"/>
                  </a:cubicBezTo>
                  <a:cubicBezTo>
                    <a:pt x="102394" y="1344454"/>
                    <a:pt x="247174" y="1495901"/>
                    <a:pt x="399574" y="1623536"/>
                  </a:cubicBezTo>
                  <a:cubicBezTo>
                    <a:pt x="403384" y="1626394"/>
                    <a:pt x="407194" y="1630204"/>
                    <a:pt x="411004" y="1633061"/>
                  </a:cubicBezTo>
                  <a:cubicBezTo>
                    <a:pt x="414814" y="1635919"/>
                    <a:pt x="418624" y="1639729"/>
                    <a:pt x="422434" y="1642586"/>
                  </a:cubicBezTo>
                  <a:cubicBezTo>
                    <a:pt x="443389" y="1659731"/>
                    <a:pt x="464344" y="1676876"/>
                    <a:pt x="485299" y="1693069"/>
                  </a:cubicBezTo>
                  <a:cubicBezTo>
                    <a:pt x="502444" y="1706404"/>
                    <a:pt x="518636" y="1719739"/>
                    <a:pt x="534829" y="1733074"/>
                  </a:cubicBezTo>
                  <a:cubicBezTo>
                    <a:pt x="538639" y="1735931"/>
                    <a:pt x="542449" y="1739741"/>
                    <a:pt x="547211" y="1742599"/>
                  </a:cubicBezTo>
                  <a:cubicBezTo>
                    <a:pt x="551021" y="1745456"/>
                    <a:pt x="554831" y="1749266"/>
                    <a:pt x="558641" y="1752124"/>
                  </a:cubicBezTo>
                  <a:cubicBezTo>
                    <a:pt x="614839" y="1798796"/>
                    <a:pt x="666274" y="1845469"/>
                    <a:pt x="707231" y="1894046"/>
                  </a:cubicBezTo>
                  <a:lnTo>
                    <a:pt x="338614" y="1894046"/>
                  </a:lnTo>
                  <a:cubicBezTo>
                    <a:pt x="386239" y="1847374"/>
                    <a:pt x="445294" y="1800701"/>
                    <a:pt x="509111" y="1751171"/>
                  </a:cubicBezTo>
                  <a:cubicBezTo>
                    <a:pt x="493871" y="1738789"/>
                    <a:pt x="478631" y="1726406"/>
                    <a:pt x="462439" y="1714024"/>
                  </a:cubicBezTo>
                  <a:cubicBezTo>
                    <a:pt x="440531" y="1696879"/>
                    <a:pt x="418624" y="1678781"/>
                    <a:pt x="396716" y="1660684"/>
                  </a:cubicBezTo>
                  <a:cubicBezTo>
                    <a:pt x="230029" y="1790224"/>
                    <a:pt x="81439" y="1915954"/>
                    <a:pt x="81439" y="2095024"/>
                  </a:cubicBezTo>
                  <a:cubicBezTo>
                    <a:pt x="81439" y="2312194"/>
                    <a:pt x="216694" y="2487454"/>
                    <a:pt x="368141" y="2641759"/>
                  </a:cubicBezTo>
                  <a:cubicBezTo>
                    <a:pt x="374809" y="2636044"/>
                    <a:pt x="381476" y="2631281"/>
                    <a:pt x="388144" y="2625566"/>
                  </a:cubicBezTo>
                  <a:cubicBezTo>
                    <a:pt x="418624" y="2600801"/>
                    <a:pt x="449104" y="2576989"/>
                    <a:pt x="479584" y="2552224"/>
                  </a:cubicBezTo>
                  <a:cubicBezTo>
                    <a:pt x="432911" y="2504599"/>
                    <a:pt x="388144" y="2455069"/>
                    <a:pt x="350996" y="2404586"/>
                  </a:cubicBezTo>
                  <a:lnTo>
                    <a:pt x="680561" y="2404586"/>
                  </a:lnTo>
                  <a:cubicBezTo>
                    <a:pt x="635794" y="2456021"/>
                    <a:pt x="581501" y="2505551"/>
                    <a:pt x="524351" y="2554129"/>
                  </a:cubicBezTo>
                  <a:cubicBezTo>
                    <a:pt x="520541" y="2556986"/>
                    <a:pt x="516731" y="2560796"/>
                    <a:pt x="512921" y="2563654"/>
                  </a:cubicBezTo>
                  <a:cubicBezTo>
                    <a:pt x="509111" y="2566511"/>
                    <a:pt x="505301" y="2570321"/>
                    <a:pt x="501491" y="2573179"/>
                  </a:cubicBezTo>
                  <a:cubicBezTo>
                    <a:pt x="471964" y="2597944"/>
                    <a:pt x="440531" y="2622709"/>
                    <a:pt x="410051" y="2646521"/>
                  </a:cubicBezTo>
                  <a:cubicBezTo>
                    <a:pt x="403384" y="2652236"/>
                    <a:pt x="396716" y="2656999"/>
                    <a:pt x="390049" y="2662714"/>
                  </a:cubicBezTo>
                  <a:cubicBezTo>
                    <a:pt x="386239" y="2665571"/>
                    <a:pt x="382429" y="2669381"/>
                    <a:pt x="378619" y="2672239"/>
                  </a:cubicBezTo>
                  <a:cubicBezTo>
                    <a:pt x="374809" y="2675096"/>
                    <a:pt x="370999" y="2678906"/>
                    <a:pt x="367189" y="2681764"/>
                  </a:cubicBezTo>
                  <a:cubicBezTo>
                    <a:pt x="182404" y="2832259"/>
                    <a:pt x="7144" y="2988469"/>
                    <a:pt x="7144" y="3192304"/>
                  </a:cubicBezTo>
                  <a:cubicBezTo>
                    <a:pt x="7144" y="3388519"/>
                    <a:pt x="170974" y="3553301"/>
                    <a:pt x="355759" y="3710464"/>
                  </a:cubicBezTo>
                  <a:cubicBezTo>
                    <a:pt x="359569" y="3713321"/>
                    <a:pt x="363379" y="3717131"/>
                    <a:pt x="367189" y="3719989"/>
                  </a:cubicBezTo>
                  <a:cubicBezTo>
                    <a:pt x="370999" y="3722846"/>
                    <a:pt x="374809" y="3726656"/>
                    <a:pt x="378619" y="3729514"/>
                  </a:cubicBezTo>
                  <a:cubicBezTo>
                    <a:pt x="404336" y="3751421"/>
                    <a:pt x="431006" y="3773329"/>
                    <a:pt x="456724" y="3794284"/>
                  </a:cubicBezTo>
                  <a:cubicBezTo>
                    <a:pt x="467201" y="3802856"/>
                    <a:pt x="477679" y="3811429"/>
                    <a:pt x="488156" y="3820001"/>
                  </a:cubicBezTo>
                  <a:cubicBezTo>
                    <a:pt x="491966" y="3822859"/>
                    <a:pt x="495776" y="3826669"/>
                    <a:pt x="499586" y="3829526"/>
                  </a:cubicBezTo>
                  <a:cubicBezTo>
                    <a:pt x="503396" y="3832384"/>
                    <a:pt x="507206" y="3836194"/>
                    <a:pt x="511016" y="3839051"/>
                  </a:cubicBezTo>
                  <a:cubicBezTo>
                    <a:pt x="675799" y="3976211"/>
                    <a:pt x="830104" y="4116229"/>
                    <a:pt x="830104" y="4247674"/>
                  </a:cubicBezTo>
                  <a:lnTo>
                    <a:pt x="979646" y="4247674"/>
                  </a:lnTo>
                  <a:cubicBezTo>
                    <a:pt x="980599" y="4064794"/>
                    <a:pt x="807244" y="3903821"/>
                    <a:pt x="621506" y="3748564"/>
                  </a:cubicBezTo>
                  <a:close/>
                  <a:moveTo>
                    <a:pt x="252889" y="1080611"/>
                  </a:moveTo>
                  <a:cubicBezTo>
                    <a:pt x="257651" y="1050131"/>
                    <a:pt x="269081" y="1017746"/>
                    <a:pt x="285274" y="985361"/>
                  </a:cubicBezTo>
                  <a:cubicBezTo>
                    <a:pt x="291941" y="972026"/>
                    <a:pt x="299561" y="958691"/>
                    <a:pt x="307181" y="944404"/>
                  </a:cubicBezTo>
                  <a:lnTo>
                    <a:pt x="759619" y="944404"/>
                  </a:lnTo>
                  <a:cubicBezTo>
                    <a:pt x="767239" y="957739"/>
                    <a:pt x="774859" y="971074"/>
                    <a:pt x="780574" y="985361"/>
                  </a:cubicBezTo>
                  <a:cubicBezTo>
                    <a:pt x="794861" y="1016794"/>
                    <a:pt x="805339" y="1049179"/>
                    <a:pt x="810101" y="1080611"/>
                  </a:cubicBezTo>
                  <a:cubicBezTo>
                    <a:pt x="811054" y="1087279"/>
                    <a:pt x="812006" y="1092994"/>
                    <a:pt x="812006" y="1099661"/>
                  </a:cubicBezTo>
                  <a:lnTo>
                    <a:pt x="250031" y="1099661"/>
                  </a:lnTo>
                  <a:cubicBezTo>
                    <a:pt x="250984" y="1093946"/>
                    <a:pt x="251936" y="1087279"/>
                    <a:pt x="252889" y="1080611"/>
                  </a:cubicBezTo>
                  <a:close/>
                  <a:moveTo>
                    <a:pt x="306229" y="1319689"/>
                  </a:moveTo>
                  <a:cubicBezTo>
                    <a:pt x="293846" y="1298734"/>
                    <a:pt x="282416" y="1275874"/>
                    <a:pt x="273844" y="1253014"/>
                  </a:cubicBezTo>
                  <a:cubicBezTo>
                    <a:pt x="263366" y="1225391"/>
                    <a:pt x="256699" y="1196816"/>
                    <a:pt x="252889" y="1167289"/>
                  </a:cubicBezTo>
                  <a:lnTo>
                    <a:pt x="809149" y="1167289"/>
                  </a:lnTo>
                  <a:cubicBezTo>
                    <a:pt x="805339" y="1196816"/>
                    <a:pt x="797719" y="1226344"/>
                    <a:pt x="787241" y="1253014"/>
                  </a:cubicBezTo>
                  <a:cubicBezTo>
                    <a:pt x="778669" y="1275874"/>
                    <a:pt x="767239" y="1298734"/>
                    <a:pt x="754856" y="1319689"/>
                  </a:cubicBezTo>
                  <a:cubicBezTo>
                    <a:pt x="754856" y="1320641"/>
                    <a:pt x="753904" y="1320641"/>
                    <a:pt x="753904" y="1321594"/>
                  </a:cubicBezTo>
                  <a:lnTo>
                    <a:pt x="308134" y="1321594"/>
                  </a:lnTo>
                  <a:cubicBezTo>
                    <a:pt x="307181" y="1320641"/>
                    <a:pt x="307181" y="1320641"/>
                    <a:pt x="306229" y="1319689"/>
                  </a:cubicBezTo>
                  <a:close/>
                  <a:moveTo>
                    <a:pt x="230981" y="2097881"/>
                  </a:moveTo>
                  <a:cubicBezTo>
                    <a:pt x="230981" y="2097881"/>
                    <a:pt x="230981" y="2097881"/>
                    <a:pt x="230981" y="2097881"/>
                  </a:cubicBezTo>
                  <a:cubicBezTo>
                    <a:pt x="230981" y="2064544"/>
                    <a:pt x="240506" y="2033111"/>
                    <a:pt x="255746" y="2002631"/>
                  </a:cubicBezTo>
                  <a:cubicBezTo>
                    <a:pt x="262414" y="1989296"/>
                    <a:pt x="270986" y="1976914"/>
                    <a:pt x="279559" y="1963579"/>
                  </a:cubicBezTo>
                  <a:lnTo>
                    <a:pt x="751999" y="1963579"/>
                  </a:lnTo>
                  <a:cubicBezTo>
                    <a:pt x="758666" y="1975009"/>
                    <a:pt x="764381" y="1986439"/>
                    <a:pt x="769144" y="1997869"/>
                  </a:cubicBezTo>
                  <a:lnTo>
                    <a:pt x="769144" y="1997869"/>
                  </a:lnTo>
                  <a:cubicBezTo>
                    <a:pt x="770096" y="1999774"/>
                    <a:pt x="771049" y="2000726"/>
                    <a:pt x="771049" y="2002631"/>
                  </a:cubicBezTo>
                  <a:cubicBezTo>
                    <a:pt x="784384" y="2032159"/>
                    <a:pt x="792956" y="2064544"/>
                    <a:pt x="796766" y="2097881"/>
                  </a:cubicBezTo>
                  <a:cubicBezTo>
                    <a:pt x="797719" y="2104549"/>
                    <a:pt x="797719" y="2111216"/>
                    <a:pt x="798671" y="2118836"/>
                  </a:cubicBezTo>
                  <a:lnTo>
                    <a:pt x="551974" y="2118836"/>
                  </a:lnTo>
                  <a:lnTo>
                    <a:pt x="551021" y="2118836"/>
                  </a:lnTo>
                  <a:lnTo>
                    <a:pt x="231934" y="2118836"/>
                  </a:lnTo>
                  <a:cubicBezTo>
                    <a:pt x="230981" y="2112169"/>
                    <a:pt x="230981" y="2104549"/>
                    <a:pt x="230981" y="2097881"/>
                  </a:cubicBezTo>
                  <a:close/>
                  <a:moveTo>
                    <a:pt x="305276" y="2340769"/>
                  </a:moveTo>
                  <a:cubicBezTo>
                    <a:pt x="302419" y="2336006"/>
                    <a:pt x="299561" y="2331244"/>
                    <a:pt x="296704" y="2327434"/>
                  </a:cubicBezTo>
                  <a:cubicBezTo>
                    <a:pt x="284321" y="2305526"/>
                    <a:pt x="272891" y="2283619"/>
                    <a:pt x="264319" y="2260759"/>
                  </a:cubicBezTo>
                  <a:cubicBezTo>
                    <a:pt x="254794" y="2235994"/>
                    <a:pt x="246221" y="2211229"/>
                    <a:pt x="240506" y="2186464"/>
                  </a:cubicBezTo>
                  <a:lnTo>
                    <a:pt x="551021" y="2186464"/>
                  </a:lnTo>
                  <a:lnTo>
                    <a:pt x="551974" y="2186464"/>
                  </a:lnTo>
                  <a:lnTo>
                    <a:pt x="794861" y="2186464"/>
                  </a:lnTo>
                  <a:cubicBezTo>
                    <a:pt x="791051" y="2212181"/>
                    <a:pt x="783431" y="2236946"/>
                    <a:pt x="773906" y="2260759"/>
                  </a:cubicBezTo>
                  <a:cubicBezTo>
                    <a:pt x="768191" y="2275046"/>
                    <a:pt x="761524" y="2289334"/>
                    <a:pt x="753904" y="2303621"/>
                  </a:cubicBezTo>
                  <a:lnTo>
                    <a:pt x="754856" y="2303621"/>
                  </a:lnTo>
                  <a:cubicBezTo>
                    <a:pt x="750094" y="2312194"/>
                    <a:pt x="745331" y="2319814"/>
                    <a:pt x="740569" y="2328386"/>
                  </a:cubicBezTo>
                  <a:cubicBezTo>
                    <a:pt x="737711" y="2333149"/>
                    <a:pt x="734854" y="2337911"/>
                    <a:pt x="731996" y="2341721"/>
                  </a:cubicBezTo>
                  <a:lnTo>
                    <a:pt x="305276" y="2341721"/>
                  </a:lnTo>
                  <a:close/>
                  <a:moveTo>
                    <a:pt x="158591" y="3162776"/>
                  </a:moveTo>
                  <a:cubicBezTo>
                    <a:pt x="163354" y="3130391"/>
                    <a:pt x="173831" y="3098006"/>
                    <a:pt x="190976" y="3067526"/>
                  </a:cubicBezTo>
                  <a:cubicBezTo>
                    <a:pt x="201454" y="3048476"/>
                    <a:pt x="213836" y="3029426"/>
                    <a:pt x="227171" y="3011329"/>
                  </a:cubicBezTo>
                  <a:lnTo>
                    <a:pt x="723424" y="3011329"/>
                  </a:lnTo>
                  <a:cubicBezTo>
                    <a:pt x="736759" y="3030379"/>
                    <a:pt x="749141" y="3048476"/>
                    <a:pt x="759619" y="3067526"/>
                  </a:cubicBezTo>
                  <a:cubicBezTo>
                    <a:pt x="776764" y="3098959"/>
                    <a:pt x="789146" y="3131344"/>
                    <a:pt x="795814" y="3162776"/>
                  </a:cubicBezTo>
                  <a:cubicBezTo>
                    <a:pt x="796766" y="3166586"/>
                    <a:pt x="796766" y="3170396"/>
                    <a:pt x="797719" y="3174206"/>
                  </a:cubicBezTo>
                  <a:lnTo>
                    <a:pt x="157639" y="3174206"/>
                  </a:lnTo>
                  <a:cubicBezTo>
                    <a:pt x="157639" y="3170396"/>
                    <a:pt x="157639" y="3166586"/>
                    <a:pt x="158591" y="3162776"/>
                  </a:cubicBezTo>
                  <a:close/>
                  <a:moveTo>
                    <a:pt x="236696" y="3391376"/>
                  </a:moveTo>
                  <a:cubicBezTo>
                    <a:pt x="220504" y="3369469"/>
                    <a:pt x="205264" y="3346609"/>
                    <a:pt x="193834" y="3324701"/>
                  </a:cubicBezTo>
                  <a:cubicBezTo>
                    <a:pt x="179546" y="3298031"/>
                    <a:pt x="169069" y="3271361"/>
                    <a:pt x="163354" y="3244691"/>
                  </a:cubicBezTo>
                  <a:lnTo>
                    <a:pt x="796766" y="3244691"/>
                  </a:lnTo>
                  <a:cubicBezTo>
                    <a:pt x="792004" y="3271361"/>
                    <a:pt x="782479" y="3298031"/>
                    <a:pt x="770096" y="3324701"/>
                  </a:cubicBezTo>
                  <a:cubicBezTo>
                    <a:pt x="759619" y="3347561"/>
                    <a:pt x="746284" y="3369469"/>
                    <a:pt x="730091" y="3391376"/>
                  </a:cubicBezTo>
                  <a:cubicBezTo>
                    <a:pt x="726281" y="3397091"/>
                    <a:pt x="721519" y="3402806"/>
                    <a:pt x="717709" y="3408521"/>
                  </a:cubicBezTo>
                  <a:lnTo>
                    <a:pt x="250984" y="3408521"/>
                  </a:lnTo>
                  <a:cubicBezTo>
                    <a:pt x="245269" y="3402806"/>
                    <a:pt x="240506" y="3397091"/>
                    <a:pt x="236696" y="3391376"/>
                  </a:cubicBezTo>
                  <a:close/>
                </a:path>
              </a:pathLst>
            </a:custGeom>
            <a:grpFill/>
            <a:ln w="9525" cap="flat">
              <a:noFill/>
              <a:prstDash val="solid"/>
              <a:miter/>
            </a:ln>
          </p:spPr>
          <p:txBody>
            <a:bodyPr rtlCol="0" anchor="ctr"/>
            <a:lstStyle/>
            <a:p>
              <a:endParaRPr lang="en-US" dirty="0"/>
            </a:p>
          </p:txBody>
        </p:sp>
      </p:grpSp>
      <p:grpSp>
        <p:nvGrpSpPr>
          <p:cNvPr id="614" name="Group 613">
            <a:extLst>
              <a:ext uri="{FF2B5EF4-FFF2-40B4-BE49-F238E27FC236}">
                <a16:creationId xmlns:a16="http://schemas.microsoft.com/office/drawing/2014/main" id="{D1C8C66F-565A-4DE8-BE26-BA5BC930DEEB}"/>
              </a:ext>
            </a:extLst>
          </p:cNvPr>
          <p:cNvGrpSpPr/>
          <p:nvPr userDrawn="1"/>
        </p:nvGrpSpPr>
        <p:grpSpPr>
          <a:xfrm>
            <a:off x="11170" y="472600"/>
            <a:ext cx="3398860" cy="6236782"/>
            <a:chOff x="11170" y="472600"/>
            <a:chExt cx="3398860" cy="6236782"/>
          </a:xfrm>
          <a:gradFill>
            <a:gsLst>
              <a:gs pos="93000">
                <a:schemeClr val="accent1">
                  <a:lumMod val="81000"/>
                </a:schemeClr>
              </a:gs>
              <a:gs pos="33000">
                <a:schemeClr val="accent1">
                  <a:lumMod val="90000"/>
                </a:schemeClr>
              </a:gs>
            </a:gsLst>
            <a:lin ang="10800000" scaled="1"/>
          </a:gradFill>
        </p:grpSpPr>
        <p:grpSp>
          <p:nvGrpSpPr>
            <p:cNvPr id="574" name="Group 573">
              <a:extLst>
                <a:ext uri="{FF2B5EF4-FFF2-40B4-BE49-F238E27FC236}">
                  <a16:creationId xmlns:a16="http://schemas.microsoft.com/office/drawing/2014/main" id="{B8882349-D833-4C0B-BD24-63BB8656D5D7}"/>
                </a:ext>
              </a:extLst>
            </p:cNvPr>
            <p:cNvGrpSpPr/>
            <p:nvPr userDrawn="1"/>
          </p:nvGrpSpPr>
          <p:grpSpPr>
            <a:xfrm rot="2885641">
              <a:off x="-30246" y="565979"/>
              <a:ext cx="1888205" cy="1701448"/>
              <a:chOff x="5884197" y="3445640"/>
              <a:chExt cx="1888205" cy="1701448"/>
            </a:xfrm>
            <a:grpFill/>
          </p:grpSpPr>
          <p:cxnSp>
            <p:nvCxnSpPr>
              <p:cNvPr id="575" name="Straight Connector 574">
                <a:extLst>
                  <a:ext uri="{FF2B5EF4-FFF2-40B4-BE49-F238E27FC236}">
                    <a16:creationId xmlns:a16="http://schemas.microsoft.com/office/drawing/2014/main" id="{B750D35F-5468-49EC-89C0-3A18A0B96339}"/>
                  </a:ext>
                </a:extLst>
              </p:cNvPr>
              <p:cNvCxnSpPr>
                <a:cxnSpLocks/>
              </p:cNvCxnSpPr>
              <p:nvPr/>
            </p:nvCxnSpPr>
            <p:spPr>
              <a:xfrm flipH="1" flipV="1">
                <a:off x="6045862" y="3579224"/>
                <a:ext cx="253165" cy="803438"/>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74B75543-7638-48B6-842F-8DF0E43A1010}"/>
                  </a:ext>
                </a:extLst>
              </p:cNvPr>
              <p:cNvCxnSpPr>
                <a:cxnSpLocks/>
              </p:cNvCxnSpPr>
              <p:nvPr/>
            </p:nvCxnSpPr>
            <p:spPr>
              <a:xfrm>
                <a:off x="6307804" y="4382663"/>
                <a:ext cx="754727" cy="113626"/>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F695C379-7F4B-414F-83C3-0C5682AD47F9}"/>
                  </a:ext>
                </a:extLst>
              </p:cNvPr>
              <p:cNvCxnSpPr>
                <a:cxnSpLocks/>
              </p:cNvCxnSpPr>
              <p:nvPr/>
            </p:nvCxnSpPr>
            <p:spPr>
              <a:xfrm flipH="1">
                <a:off x="7053754" y="3560075"/>
                <a:ext cx="590803" cy="936214"/>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385D1C1F-2002-4098-8B66-D7D0836D11A2}"/>
                  </a:ext>
                </a:extLst>
              </p:cNvPr>
              <p:cNvCxnSpPr>
                <a:cxnSpLocks/>
              </p:cNvCxnSpPr>
              <p:nvPr/>
            </p:nvCxnSpPr>
            <p:spPr>
              <a:xfrm flipH="1" flipV="1">
                <a:off x="7062531" y="4496289"/>
                <a:ext cx="286624" cy="650799"/>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07D05259-DE62-457C-B709-858E9E3534B1}"/>
                  </a:ext>
                </a:extLst>
              </p:cNvPr>
              <p:cNvCxnSpPr>
                <a:cxnSpLocks/>
              </p:cNvCxnSpPr>
              <p:nvPr/>
            </p:nvCxnSpPr>
            <p:spPr>
              <a:xfrm flipV="1">
                <a:off x="5884197" y="4382663"/>
                <a:ext cx="414830" cy="315629"/>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BC99ED62-AF3C-4567-9F06-750F7EBBF3B8}"/>
                  </a:ext>
                </a:extLst>
              </p:cNvPr>
              <p:cNvCxnSpPr>
                <a:cxnSpLocks/>
              </p:cNvCxnSpPr>
              <p:nvPr/>
            </p:nvCxnSpPr>
            <p:spPr>
              <a:xfrm flipH="1">
                <a:off x="7062531" y="4210875"/>
                <a:ext cx="709871" cy="285414"/>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81" name="Oval 580">
                <a:extLst>
                  <a:ext uri="{FF2B5EF4-FFF2-40B4-BE49-F238E27FC236}">
                    <a16:creationId xmlns:a16="http://schemas.microsoft.com/office/drawing/2014/main" id="{7633CBC9-77E8-4927-A270-46954C9DF437}"/>
                  </a:ext>
                </a:extLst>
              </p:cNvPr>
              <p:cNvSpPr/>
              <p:nvPr/>
            </p:nvSpPr>
            <p:spPr>
              <a:xfrm>
                <a:off x="6925909" y="4353582"/>
                <a:ext cx="286624" cy="286624"/>
              </a:xfrm>
              <a:prstGeom prst="ellipse">
                <a:avLst/>
              </a:prstGeom>
              <a:grpFill/>
              <a:ln>
                <a:gradFill>
                  <a:gsLst>
                    <a:gs pos="0">
                      <a:schemeClr val="accent1">
                        <a:lumMod val="90000"/>
                      </a:schemeClr>
                    </a:gs>
                    <a:gs pos="100000">
                      <a:schemeClr val="accent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2D12ED10-6A25-4FDE-BF79-8716090CF7C7}"/>
                  </a:ext>
                </a:extLst>
              </p:cNvPr>
              <p:cNvSpPr/>
              <p:nvPr/>
            </p:nvSpPr>
            <p:spPr>
              <a:xfrm>
                <a:off x="7530122" y="3445640"/>
                <a:ext cx="228869" cy="228869"/>
              </a:xfrm>
              <a:prstGeom prst="ellipse">
                <a:avLst/>
              </a:prstGeom>
              <a:grpFill/>
              <a:ln>
                <a:gradFill>
                  <a:gsLst>
                    <a:gs pos="0">
                      <a:schemeClr val="accent1">
                        <a:lumMod val="90000"/>
                      </a:schemeClr>
                    </a:gs>
                    <a:gs pos="100000">
                      <a:schemeClr val="accent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939F2FA9-DEC0-47FE-A2D7-9E9553DF9448}"/>
                  </a:ext>
                </a:extLst>
              </p:cNvPr>
              <p:cNvSpPr/>
              <p:nvPr/>
            </p:nvSpPr>
            <p:spPr>
              <a:xfrm>
                <a:off x="6184592" y="4268228"/>
                <a:ext cx="228869" cy="228869"/>
              </a:xfrm>
              <a:prstGeom prst="ellipse">
                <a:avLst/>
              </a:prstGeom>
              <a:grpFill/>
              <a:ln>
                <a:gradFill>
                  <a:gsLst>
                    <a:gs pos="0">
                      <a:schemeClr val="accent1">
                        <a:lumMod val="90000"/>
                      </a:schemeClr>
                    </a:gs>
                    <a:gs pos="100000">
                      <a:schemeClr val="accent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4" name="Group 583">
              <a:extLst>
                <a:ext uri="{FF2B5EF4-FFF2-40B4-BE49-F238E27FC236}">
                  <a16:creationId xmlns:a16="http://schemas.microsoft.com/office/drawing/2014/main" id="{94244470-0351-4D74-B98C-E2AA2D3759B0}"/>
                </a:ext>
              </a:extLst>
            </p:cNvPr>
            <p:cNvGrpSpPr/>
            <p:nvPr userDrawn="1"/>
          </p:nvGrpSpPr>
          <p:grpSpPr>
            <a:xfrm rot="2885641">
              <a:off x="149974" y="4914556"/>
              <a:ext cx="1888205" cy="1701448"/>
              <a:chOff x="5884197" y="3445640"/>
              <a:chExt cx="1888205" cy="1701448"/>
            </a:xfrm>
            <a:grpFill/>
          </p:grpSpPr>
          <p:cxnSp>
            <p:nvCxnSpPr>
              <p:cNvPr id="585" name="Straight Connector 584">
                <a:extLst>
                  <a:ext uri="{FF2B5EF4-FFF2-40B4-BE49-F238E27FC236}">
                    <a16:creationId xmlns:a16="http://schemas.microsoft.com/office/drawing/2014/main" id="{D2AA1FF5-FCB4-481E-98AC-5FF273AEFE12}"/>
                  </a:ext>
                </a:extLst>
              </p:cNvPr>
              <p:cNvCxnSpPr>
                <a:cxnSpLocks/>
              </p:cNvCxnSpPr>
              <p:nvPr/>
            </p:nvCxnSpPr>
            <p:spPr>
              <a:xfrm flipH="1" flipV="1">
                <a:off x="6045862" y="3579224"/>
                <a:ext cx="253165" cy="803438"/>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0CB433A7-E912-4B57-8FBA-D6121A1EA786}"/>
                  </a:ext>
                </a:extLst>
              </p:cNvPr>
              <p:cNvCxnSpPr>
                <a:cxnSpLocks/>
              </p:cNvCxnSpPr>
              <p:nvPr/>
            </p:nvCxnSpPr>
            <p:spPr>
              <a:xfrm>
                <a:off x="6307804" y="4382663"/>
                <a:ext cx="754727" cy="113626"/>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4DC1AD19-9595-4F06-A1F2-F46477971103}"/>
                  </a:ext>
                </a:extLst>
              </p:cNvPr>
              <p:cNvCxnSpPr>
                <a:cxnSpLocks/>
              </p:cNvCxnSpPr>
              <p:nvPr/>
            </p:nvCxnSpPr>
            <p:spPr>
              <a:xfrm flipH="1">
                <a:off x="7053754" y="3560075"/>
                <a:ext cx="590803" cy="936214"/>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8BCC94C4-14F9-4A56-BF56-F4F20D9ED22E}"/>
                  </a:ext>
                </a:extLst>
              </p:cNvPr>
              <p:cNvCxnSpPr>
                <a:cxnSpLocks/>
              </p:cNvCxnSpPr>
              <p:nvPr/>
            </p:nvCxnSpPr>
            <p:spPr>
              <a:xfrm flipH="1" flipV="1">
                <a:off x="7062531" y="4496289"/>
                <a:ext cx="286624" cy="650799"/>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CD0001A4-1BD3-475C-B157-0F549086469A}"/>
                  </a:ext>
                </a:extLst>
              </p:cNvPr>
              <p:cNvCxnSpPr>
                <a:cxnSpLocks/>
              </p:cNvCxnSpPr>
              <p:nvPr/>
            </p:nvCxnSpPr>
            <p:spPr>
              <a:xfrm flipV="1">
                <a:off x="5884197" y="4382663"/>
                <a:ext cx="414830" cy="315629"/>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B505CDD1-E67C-47A4-A5AA-58748285D124}"/>
                  </a:ext>
                </a:extLst>
              </p:cNvPr>
              <p:cNvCxnSpPr>
                <a:cxnSpLocks/>
              </p:cNvCxnSpPr>
              <p:nvPr/>
            </p:nvCxnSpPr>
            <p:spPr>
              <a:xfrm flipH="1">
                <a:off x="7062531" y="4210875"/>
                <a:ext cx="709871" cy="285414"/>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91" name="Oval 590">
                <a:extLst>
                  <a:ext uri="{FF2B5EF4-FFF2-40B4-BE49-F238E27FC236}">
                    <a16:creationId xmlns:a16="http://schemas.microsoft.com/office/drawing/2014/main" id="{ECD0D724-4D6F-4C75-A1C1-856BB1890ACD}"/>
                  </a:ext>
                </a:extLst>
              </p:cNvPr>
              <p:cNvSpPr/>
              <p:nvPr/>
            </p:nvSpPr>
            <p:spPr>
              <a:xfrm>
                <a:off x="6925909" y="4353582"/>
                <a:ext cx="286624" cy="286624"/>
              </a:xfrm>
              <a:prstGeom prst="ellipse">
                <a:avLst/>
              </a:prstGeom>
              <a:grpFill/>
              <a:ln>
                <a:gradFill>
                  <a:gsLst>
                    <a:gs pos="0">
                      <a:schemeClr val="accent1">
                        <a:lumMod val="90000"/>
                      </a:schemeClr>
                    </a:gs>
                    <a:gs pos="100000">
                      <a:schemeClr val="accent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5C99316B-C82C-42F0-AAC9-8F3B0DCEAE1F}"/>
                  </a:ext>
                </a:extLst>
              </p:cNvPr>
              <p:cNvSpPr/>
              <p:nvPr/>
            </p:nvSpPr>
            <p:spPr>
              <a:xfrm>
                <a:off x="7530122" y="3445640"/>
                <a:ext cx="228869" cy="228869"/>
              </a:xfrm>
              <a:prstGeom prst="ellipse">
                <a:avLst/>
              </a:prstGeom>
              <a:grpFill/>
              <a:ln>
                <a:gradFill>
                  <a:gsLst>
                    <a:gs pos="0">
                      <a:schemeClr val="accent1">
                        <a:lumMod val="90000"/>
                      </a:schemeClr>
                    </a:gs>
                    <a:gs pos="100000">
                      <a:schemeClr val="accent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8EE43BA7-16D6-4A7C-9390-AADDDF6AD3AA}"/>
                  </a:ext>
                </a:extLst>
              </p:cNvPr>
              <p:cNvSpPr/>
              <p:nvPr/>
            </p:nvSpPr>
            <p:spPr>
              <a:xfrm>
                <a:off x="6184592" y="4268228"/>
                <a:ext cx="228869" cy="228869"/>
              </a:xfrm>
              <a:prstGeom prst="ellipse">
                <a:avLst/>
              </a:prstGeom>
              <a:grpFill/>
              <a:ln>
                <a:gradFill>
                  <a:gsLst>
                    <a:gs pos="0">
                      <a:schemeClr val="accent1">
                        <a:lumMod val="90000"/>
                      </a:schemeClr>
                    </a:gs>
                    <a:gs pos="100000">
                      <a:schemeClr val="accent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4" name="Group 593">
              <a:extLst>
                <a:ext uri="{FF2B5EF4-FFF2-40B4-BE49-F238E27FC236}">
                  <a16:creationId xmlns:a16="http://schemas.microsoft.com/office/drawing/2014/main" id="{3C6C8749-A045-4199-9990-E33448D3F751}"/>
                </a:ext>
              </a:extLst>
            </p:cNvPr>
            <p:cNvGrpSpPr/>
            <p:nvPr userDrawn="1"/>
          </p:nvGrpSpPr>
          <p:grpSpPr>
            <a:xfrm rot="21145992">
              <a:off x="11170" y="2947542"/>
              <a:ext cx="1888205" cy="1701448"/>
              <a:chOff x="5884197" y="3445640"/>
              <a:chExt cx="1888205" cy="1701448"/>
            </a:xfrm>
            <a:grpFill/>
          </p:grpSpPr>
          <p:cxnSp>
            <p:nvCxnSpPr>
              <p:cNvPr id="595" name="Straight Connector 594">
                <a:extLst>
                  <a:ext uri="{FF2B5EF4-FFF2-40B4-BE49-F238E27FC236}">
                    <a16:creationId xmlns:a16="http://schemas.microsoft.com/office/drawing/2014/main" id="{126B43C4-AA5C-466B-A4D7-E4947D23C6C8}"/>
                  </a:ext>
                </a:extLst>
              </p:cNvPr>
              <p:cNvCxnSpPr>
                <a:cxnSpLocks/>
              </p:cNvCxnSpPr>
              <p:nvPr/>
            </p:nvCxnSpPr>
            <p:spPr>
              <a:xfrm flipH="1" flipV="1">
                <a:off x="6045862" y="3579224"/>
                <a:ext cx="253165" cy="803438"/>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EF8481FF-8960-4663-B19F-D9CDB52C403E}"/>
                  </a:ext>
                </a:extLst>
              </p:cNvPr>
              <p:cNvCxnSpPr>
                <a:cxnSpLocks/>
              </p:cNvCxnSpPr>
              <p:nvPr/>
            </p:nvCxnSpPr>
            <p:spPr>
              <a:xfrm>
                <a:off x="6307804" y="4382663"/>
                <a:ext cx="754727" cy="113626"/>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1EA5EAAD-7E92-4F27-A934-CA20462C0835}"/>
                  </a:ext>
                </a:extLst>
              </p:cNvPr>
              <p:cNvCxnSpPr>
                <a:cxnSpLocks/>
              </p:cNvCxnSpPr>
              <p:nvPr/>
            </p:nvCxnSpPr>
            <p:spPr>
              <a:xfrm flipH="1">
                <a:off x="7053754" y="3560075"/>
                <a:ext cx="590803" cy="936214"/>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F1A68994-E636-4369-8632-C61BB42B8858}"/>
                  </a:ext>
                </a:extLst>
              </p:cNvPr>
              <p:cNvCxnSpPr>
                <a:cxnSpLocks/>
              </p:cNvCxnSpPr>
              <p:nvPr/>
            </p:nvCxnSpPr>
            <p:spPr>
              <a:xfrm flipH="1" flipV="1">
                <a:off x="7062531" y="4496289"/>
                <a:ext cx="286624" cy="650799"/>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D4348280-285C-4042-944D-B7F1315FD5CA}"/>
                  </a:ext>
                </a:extLst>
              </p:cNvPr>
              <p:cNvCxnSpPr>
                <a:cxnSpLocks/>
              </p:cNvCxnSpPr>
              <p:nvPr/>
            </p:nvCxnSpPr>
            <p:spPr>
              <a:xfrm flipV="1">
                <a:off x="5884197" y="4382663"/>
                <a:ext cx="414830" cy="315629"/>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2A7143A5-3F3D-42D3-990A-60C4FB011A6C}"/>
                  </a:ext>
                </a:extLst>
              </p:cNvPr>
              <p:cNvCxnSpPr>
                <a:cxnSpLocks/>
              </p:cNvCxnSpPr>
              <p:nvPr/>
            </p:nvCxnSpPr>
            <p:spPr>
              <a:xfrm flipH="1">
                <a:off x="7062531" y="4210875"/>
                <a:ext cx="709871" cy="285414"/>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601" name="Oval 600">
                <a:extLst>
                  <a:ext uri="{FF2B5EF4-FFF2-40B4-BE49-F238E27FC236}">
                    <a16:creationId xmlns:a16="http://schemas.microsoft.com/office/drawing/2014/main" id="{FC667DF0-7462-4C4E-A1EB-6723D8DEA4DC}"/>
                  </a:ext>
                </a:extLst>
              </p:cNvPr>
              <p:cNvSpPr/>
              <p:nvPr/>
            </p:nvSpPr>
            <p:spPr>
              <a:xfrm>
                <a:off x="6925909" y="4353582"/>
                <a:ext cx="286624" cy="286624"/>
              </a:xfrm>
              <a:prstGeom prst="ellipse">
                <a:avLst/>
              </a:prstGeom>
              <a:grpFill/>
              <a:ln>
                <a:gradFill>
                  <a:gsLst>
                    <a:gs pos="0">
                      <a:schemeClr val="accent1">
                        <a:lumMod val="90000"/>
                      </a:schemeClr>
                    </a:gs>
                    <a:gs pos="100000">
                      <a:schemeClr val="accent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A55BF341-694B-46AC-8138-ED60700A89AC}"/>
                  </a:ext>
                </a:extLst>
              </p:cNvPr>
              <p:cNvSpPr/>
              <p:nvPr/>
            </p:nvSpPr>
            <p:spPr>
              <a:xfrm>
                <a:off x="7530122" y="3445640"/>
                <a:ext cx="228869" cy="228869"/>
              </a:xfrm>
              <a:prstGeom prst="ellipse">
                <a:avLst/>
              </a:prstGeom>
              <a:grpFill/>
              <a:ln>
                <a:gradFill>
                  <a:gsLst>
                    <a:gs pos="0">
                      <a:schemeClr val="accent1">
                        <a:lumMod val="90000"/>
                      </a:schemeClr>
                    </a:gs>
                    <a:gs pos="100000">
                      <a:schemeClr val="accent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0A062096-1FD1-449B-AC1F-449D34E3BFEF}"/>
                  </a:ext>
                </a:extLst>
              </p:cNvPr>
              <p:cNvSpPr/>
              <p:nvPr/>
            </p:nvSpPr>
            <p:spPr>
              <a:xfrm>
                <a:off x="6184592" y="4268228"/>
                <a:ext cx="228869" cy="228869"/>
              </a:xfrm>
              <a:prstGeom prst="ellipse">
                <a:avLst/>
              </a:prstGeom>
              <a:grpFill/>
              <a:ln>
                <a:gradFill>
                  <a:gsLst>
                    <a:gs pos="0">
                      <a:schemeClr val="accent1">
                        <a:lumMod val="90000"/>
                      </a:schemeClr>
                    </a:gs>
                    <a:gs pos="100000">
                      <a:schemeClr val="accent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4" name="Group 603">
              <a:extLst>
                <a:ext uri="{FF2B5EF4-FFF2-40B4-BE49-F238E27FC236}">
                  <a16:creationId xmlns:a16="http://schemas.microsoft.com/office/drawing/2014/main" id="{A1924915-B223-4B30-8B2E-9BC80787DCDB}"/>
                </a:ext>
              </a:extLst>
            </p:cNvPr>
            <p:cNvGrpSpPr/>
            <p:nvPr userDrawn="1"/>
          </p:nvGrpSpPr>
          <p:grpSpPr>
            <a:xfrm>
              <a:off x="1353578" y="2112857"/>
              <a:ext cx="1202555" cy="888358"/>
              <a:chOff x="3442589" y="5410039"/>
              <a:chExt cx="1202555" cy="888358"/>
            </a:xfrm>
            <a:grpFill/>
          </p:grpSpPr>
          <p:sp>
            <p:nvSpPr>
              <p:cNvPr id="605" name="Oval 604">
                <a:extLst>
                  <a:ext uri="{FF2B5EF4-FFF2-40B4-BE49-F238E27FC236}">
                    <a16:creationId xmlns:a16="http://schemas.microsoft.com/office/drawing/2014/main" id="{5A887C32-719E-4702-9A77-90D16F5F2CEA}"/>
                  </a:ext>
                </a:extLst>
              </p:cNvPr>
              <p:cNvSpPr/>
              <p:nvPr/>
            </p:nvSpPr>
            <p:spPr>
              <a:xfrm>
                <a:off x="4194644" y="5845659"/>
                <a:ext cx="228869" cy="228869"/>
              </a:xfrm>
              <a:prstGeom prst="ellipse">
                <a:avLst/>
              </a:prstGeom>
              <a:grpFill/>
              <a:ln>
                <a:gradFill>
                  <a:gsLst>
                    <a:gs pos="0">
                      <a:schemeClr val="accent1">
                        <a:lumMod val="90000"/>
                      </a:schemeClr>
                    </a:gs>
                    <a:gs pos="100000">
                      <a:schemeClr val="accent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6" name="Straight Connector 605">
                <a:extLst>
                  <a:ext uri="{FF2B5EF4-FFF2-40B4-BE49-F238E27FC236}">
                    <a16:creationId xmlns:a16="http://schemas.microsoft.com/office/drawing/2014/main" id="{2ED762E0-AA9D-4F79-B80D-16CBD7606AF6}"/>
                  </a:ext>
                </a:extLst>
              </p:cNvPr>
              <p:cNvCxnSpPr>
                <a:cxnSpLocks/>
              </p:cNvCxnSpPr>
              <p:nvPr/>
            </p:nvCxnSpPr>
            <p:spPr>
              <a:xfrm>
                <a:off x="3442589" y="5639826"/>
                <a:ext cx="867151" cy="320268"/>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C185762C-E4CF-45F2-84AF-C0829960ECBB}"/>
                  </a:ext>
                </a:extLst>
              </p:cNvPr>
              <p:cNvCxnSpPr>
                <a:cxnSpLocks/>
              </p:cNvCxnSpPr>
              <p:nvPr/>
            </p:nvCxnSpPr>
            <p:spPr>
              <a:xfrm>
                <a:off x="4309740" y="5960094"/>
                <a:ext cx="167702" cy="338303"/>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73A98454-8982-498C-9F59-0412661C0DC9}"/>
                  </a:ext>
                </a:extLst>
              </p:cNvPr>
              <p:cNvCxnSpPr>
                <a:cxnSpLocks/>
              </p:cNvCxnSpPr>
              <p:nvPr/>
            </p:nvCxnSpPr>
            <p:spPr>
              <a:xfrm flipV="1">
                <a:off x="4309740" y="5410039"/>
                <a:ext cx="335404" cy="550055"/>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grpSp>
          <p:nvGrpSpPr>
            <p:cNvPr id="609" name="Group 608">
              <a:extLst>
                <a:ext uri="{FF2B5EF4-FFF2-40B4-BE49-F238E27FC236}">
                  <a16:creationId xmlns:a16="http://schemas.microsoft.com/office/drawing/2014/main" id="{03E1A37F-B18B-4A1C-A237-8DCAAAD6E531}"/>
                </a:ext>
              </a:extLst>
            </p:cNvPr>
            <p:cNvGrpSpPr/>
            <p:nvPr userDrawn="1"/>
          </p:nvGrpSpPr>
          <p:grpSpPr>
            <a:xfrm rot="15049643">
              <a:off x="2364573" y="5496095"/>
              <a:ext cx="1202555" cy="888358"/>
              <a:chOff x="3442589" y="5410039"/>
              <a:chExt cx="1202555" cy="888358"/>
            </a:xfrm>
            <a:grpFill/>
          </p:grpSpPr>
          <p:sp>
            <p:nvSpPr>
              <p:cNvPr id="610" name="Oval 609">
                <a:extLst>
                  <a:ext uri="{FF2B5EF4-FFF2-40B4-BE49-F238E27FC236}">
                    <a16:creationId xmlns:a16="http://schemas.microsoft.com/office/drawing/2014/main" id="{DFDFEFCE-8802-46F8-B845-D8EDBCD53A5C}"/>
                  </a:ext>
                </a:extLst>
              </p:cNvPr>
              <p:cNvSpPr/>
              <p:nvPr/>
            </p:nvSpPr>
            <p:spPr>
              <a:xfrm>
                <a:off x="4194644" y="5845659"/>
                <a:ext cx="228869" cy="228869"/>
              </a:xfrm>
              <a:prstGeom prst="ellipse">
                <a:avLst/>
              </a:prstGeom>
              <a:grpFill/>
              <a:ln>
                <a:gradFill>
                  <a:gsLst>
                    <a:gs pos="0">
                      <a:schemeClr val="accent1">
                        <a:lumMod val="90000"/>
                      </a:schemeClr>
                    </a:gs>
                    <a:gs pos="100000">
                      <a:schemeClr val="accent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1" name="Straight Connector 610">
                <a:extLst>
                  <a:ext uri="{FF2B5EF4-FFF2-40B4-BE49-F238E27FC236}">
                    <a16:creationId xmlns:a16="http://schemas.microsoft.com/office/drawing/2014/main" id="{D185E355-1F2D-44BE-B900-5F9F037EBF3D}"/>
                  </a:ext>
                </a:extLst>
              </p:cNvPr>
              <p:cNvCxnSpPr>
                <a:cxnSpLocks/>
              </p:cNvCxnSpPr>
              <p:nvPr/>
            </p:nvCxnSpPr>
            <p:spPr>
              <a:xfrm>
                <a:off x="3442589" y="5639826"/>
                <a:ext cx="867151" cy="320268"/>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9D98C8B1-41B9-4874-942A-C66E906E8201}"/>
                  </a:ext>
                </a:extLst>
              </p:cNvPr>
              <p:cNvCxnSpPr>
                <a:cxnSpLocks/>
              </p:cNvCxnSpPr>
              <p:nvPr/>
            </p:nvCxnSpPr>
            <p:spPr>
              <a:xfrm>
                <a:off x="4309740" y="5960094"/>
                <a:ext cx="167702" cy="338303"/>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49EABE8B-C98C-49E2-9DD2-FBC3FAAFBB88}"/>
                  </a:ext>
                </a:extLst>
              </p:cNvPr>
              <p:cNvCxnSpPr>
                <a:cxnSpLocks/>
              </p:cNvCxnSpPr>
              <p:nvPr/>
            </p:nvCxnSpPr>
            <p:spPr>
              <a:xfrm flipV="1">
                <a:off x="4309740" y="5410039"/>
                <a:ext cx="335404" cy="550055"/>
              </a:xfrm>
              <a:prstGeom prst="line">
                <a:avLst/>
              </a:prstGeom>
              <a:grpFill/>
              <a:ln w="3175">
                <a:gradFill>
                  <a:gsLst>
                    <a:gs pos="0">
                      <a:schemeClr val="accent1">
                        <a:lumMod val="90000"/>
                      </a:schemeClr>
                    </a:gs>
                    <a:gs pos="100000">
                      <a:schemeClr val="accent1">
                        <a:lumMod val="90000"/>
                      </a:schemeClr>
                    </a:gs>
                  </a:gsLst>
                  <a:lin ang="5400000" scaled="1"/>
                </a:gra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06524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tyle slide layou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587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45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707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100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8" name="Oval 2">
            <a:extLst>
              <a:ext uri="{FF2B5EF4-FFF2-40B4-BE49-F238E27FC236}">
                <a16:creationId xmlns:a16="http://schemas.microsoft.com/office/drawing/2014/main" id="{F3FFAF36-2C4B-400A-925A-732215955DA6}"/>
              </a:ext>
            </a:extLst>
          </p:cNvPr>
          <p:cNvSpPr/>
          <p:nvPr userDrawn="1"/>
        </p:nvSpPr>
        <p:spPr>
          <a:xfrm rot="19437896">
            <a:off x="1838780" y="2362240"/>
            <a:ext cx="1511918" cy="138505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 name="Oval 2">
            <a:extLst>
              <a:ext uri="{FF2B5EF4-FFF2-40B4-BE49-F238E27FC236}">
                <a16:creationId xmlns:a16="http://schemas.microsoft.com/office/drawing/2014/main" id="{B378E988-CF50-42D9-BB8A-C7CC41B0FF82}"/>
              </a:ext>
            </a:extLst>
          </p:cNvPr>
          <p:cNvSpPr/>
          <p:nvPr userDrawn="1"/>
        </p:nvSpPr>
        <p:spPr>
          <a:xfrm rot="3709911">
            <a:off x="2854980" y="1774880"/>
            <a:ext cx="747626" cy="6848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 name="Oval 2">
            <a:extLst>
              <a:ext uri="{FF2B5EF4-FFF2-40B4-BE49-F238E27FC236}">
                <a16:creationId xmlns:a16="http://schemas.microsoft.com/office/drawing/2014/main" id="{882B12CC-1A46-4380-988F-674F427BDFAA}"/>
              </a:ext>
            </a:extLst>
          </p:cNvPr>
          <p:cNvSpPr/>
          <p:nvPr userDrawn="1"/>
        </p:nvSpPr>
        <p:spPr>
          <a:xfrm>
            <a:off x="1048873" y="497779"/>
            <a:ext cx="898072" cy="82271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1" name="Oval 2">
            <a:extLst>
              <a:ext uri="{FF2B5EF4-FFF2-40B4-BE49-F238E27FC236}">
                <a16:creationId xmlns:a16="http://schemas.microsoft.com/office/drawing/2014/main" id="{9E0B5CE1-6191-492E-979D-03E880B959B9}"/>
              </a:ext>
            </a:extLst>
          </p:cNvPr>
          <p:cNvSpPr/>
          <p:nvPr userDrawn="1"/>
        </p:nvSpPr>
        <p:spPr>
          <a:xfrm rot="19437896">
            <a:off x="3270239" y="533348"/>
            <a:ext cx="1511918" cy="138505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 name="Oval 2">
            <a:extLst>
              <a:ext uri="{FF2B5EF4-FFF2-40B4-BE49-F238E27FC236}">
                <a16:creationId xmlns:a16="http://schemas.microsoft.com/office/drawing/2014/main" id="{0A67EB8D-45A4-4910-AADE-A48602E910EF}"/>
              </a:ext>
            </a:extLst>
          </p:cNvPr>
          <p:cNvSpPr/>
          <p:nvPr userDrawn="1"/>
        </p:nvSpPr>
        <p:spPr>
          <a:xfrm rot="3709911">
            <a:off x="237016" y="1454775"/>
            <a:ext cx="747626" cy="6848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3" name="Oval 2">
            <a:extLst>
              <a:ext uri="{FF2B5EF4-FFF2-40B4-BE49-F238E27FC236}">
                <a16:creationId xmlns:a16="http://schemas.microsoft.com/office/drawing/2014/main" id="{A0CF3B62-DB0F-4638-94E6-97B858867087}"/>
              </a:ext>
            </a:extLst>
          </p:cNvPr>
          <p:cNvSpPr/>
          <p:nvPr userDrawn="1"/>
        </p:nvSpPr>
        <p:spPr>
          <a:xfrm rot="8100000">
            <a:off x="998505" y="1013950"/>
            <a:ext cx="1844452" cy="168968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4" name="Oval 2">
            <a:extLst>
              <a:ext uri="{FF2B5EF4-FFF2-40B4-BE49-F238E27FC236}">
                <a16:creationId xmlns:a16="http://schemas.microsoft.com/office/drawing/2014/main" id="{D57B7012-81D1-4191-8692-189F53B11026}"/>
              </a:ext>
            </a:extLst>
          </p:cNvPr>
          <p:cNvSpPr/>
          <p:nvPr userDrawn="1"/>
        </p:nvSpPr>
        <p:spPr>
          <a:xfrm rot="5157174">
            <a:off x="3514632" y="1701234"/>
            <a:ext cx="1231676" cy="112832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5" name="Oval 2">
            <a:extLst>
              <a:ext uri="{FF2B5EF4-FFF2-40B4-BE49-F238E27FC236}">
                <a16:creationId xmlns:a16="http://schemas.microsoft.com/office/drawing/2014/main" id="{8B8C5338-F012-4C7E-9ACF-B5A004F58BC4}"/>
              </a:ext>
            </a:extLst>
          </p:cNvPr>
          <p:cNvSpPr/>
          <p:nvPr userDrawn="1"/>
        </p:nvSpPr>
        <p:spPr>
          <a:xfrm rot="900000">
            <a:off x="3586510" y="2731196"/>
            <a:ext cx="921642" cy="84430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6" name="Oval 2">
            <a:extLst>
              <a:ext uri="{FF2B5EF4-FFF2-40B4-BE49-F238E27FC236}">
                <a16:creationId xmlns:a16="http://schemas.microsoft.com/office/drawing/2014/main" id="{F14FC152-57DA-44B2-A3EA-C4C08418F158}"/>
              </a:ext>
            </a:extLst>
          </p:cNvPr>
          <p:cNvSpPr/>
          <p:nvPr userDrawn="1"/>
        </p:nvSpPr>
        <p:spPr>
          <a:xfrm rot="900000">
            <a:off x="1168343" y="3259592"/>
            <a:ext cx="921642" cy="84430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7" name="Oval 2">
            <a:extLst>
              <a:ext uri="{FF2B5EF4-FFF2-40B4-BE49-F238E27FC236}">
                <a16:creationId xmlns:a16="http://schemas.microsoft.com/office/drawing/2014/main" id="{547F32D0-9CB1-4705-8640-A43951E0E605}"/>
              </a:ext>
            </a:extLst>
          </p:cNvPr>
          <p:cNvSpPr/>
          <p:nvPr userDrawn="1"/>
        </p:nvSpPr>
        <p:spPr>
          <a:xfrm rot="3709911">
            <a:off x="214059" y="3424670"/>
            <a:ext cx="747626" cy="6848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Oval 2">
            <a:extLst>
              <a:ext uri="{FF2B5EF4-FFF2-40B4-BE49-F238E27FC236}">
                <a16:creationId xmlns:a16="http://schemas.microsoft.com/office/drawing/2014/main" id="{21073768-FD4E-4493-888D-9732C93ED0D8}"/>
              </a:ext>
            </a:extLst>
          </p:cNvPr>
          <p:cNvSpPr/>
          <p:nvPr userDrawn="1"/>
        </p:nvSpPr>
        <p:spPr>
          <a:xfrm rot="8100000">
            <a:off x="4838833" y="581154"/>
            <a:ext cx="778758" cy="71341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0" name="Oval 2">
            <a:extLst>
              <a:ext uri="{FF2B5EF4-FFF2-40B4-BE49-F238E27FC236}">
                <a16:creationId xmlns:a16="http://schemas.microsoft.com/office/drawing/2014/main" id="{1D42871E-8273-4BDC-8CA1-94B1735D8EDF}"/>
              </a:ext>
            </a:extLst>
          </p:cNvPr>
          <p:cNvSpPr/>
          <p:nvPr userDrawn="1"/>
        </p:nvSpPr>
        <p:spPr>
          <a:xfrm rot="19437896">
            <a:off x="4863418" y="1780896"/>
            <a:ext cx="1057756" cy="96899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1" name="Oval 2">
            <a:extLst>
              <a:ext uri="{FF2B5EF4-FFF2-40B4-BE49-F238E27FC236}">
                <a16:creationId xmlns:a16="http://schemas.microsoft.com/office/drawing/2014/main" id="{CE15439B-0BDE-4539-A86A-60E9DC33FD77}"/>
              </a:ext>
            </a:extLst>
          </p:cNvPr>
          <p:cNvSpPr/>
          <p:nvPr userDrawn="1"/>
        </p:nvSpPr>
        <p:spPr>
          <a:xfrm rot="900000">
            <a:off x="2051612" y="2186572"/>
            <a:ext cx="821418" cy="7524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2" name="Oval 2">
            <a:extLst>
              <a:ext uri="{FF2B5EF4-FFF2-40B4-BE49-F238E27FC236}">
                <a16:creationId xmlns:a16="http://schemas.microsoft.com/office/drawing/2014/main" id="{6298CC55-4945-46BD-8615-24E6D3295A86}"/>
              </a:ext>
            </a:extLst>
          </p:cNvPr>
          <p:cNvSpPr/>
          <p:nvPr userDrawn="1"/>
        </p:nvSpPr>
        <p:spPr>
          <a:xfrm rot="3709911">
            <a:off x="2616634" y="3622577"/>
            <a:ext cx="844966" cy="77406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3" name="Oval 2">
            <a:extLst>
              <a:ext uri="{FF2B5EF4-FFF2-40B4-BE49-F238E27FC236}">
                <a16:creationId xmlns:a16="http://schemas.microsoft.com/office/drawing/2014/main" id="{A0796784-D231-4ABA-8910-4D81ACFFD485}"/>
              </a:ext>
            </a:extLst>
          </p:cNvPr>
          <p:cNvSpPr/>
          <p:nvPr userDrawn="1"/>
        </p:nvSpPr>
        <p:spPr>
          <a:xfrm rot="3709911">
            <a:off x="2933966" y="330776"/>
            <a:ext cx="844966" cy="77406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4" name="Oval 2">
            <a:extLst>
              <a:ext uri="{FF2B5EF4-FFF2-40B4-BE49-F238E27FC236}">
                <a16:creationId xmlns:a16="http://schemas.microsoft.com/office/drawing/2014/main" id="{90FD235E-0A91-4D21-B439-5C7942717E86}"/>
              </a:ext>
            </a:extLst>
          </p:cNvPr>
          <p:cNvSpPr/>
          <p:nvPr userDrawn="1"/>
        </p:nvSpPr>
        <p:spPr>
          <a:xfrm rot="900000">
            <a:off x="5193686" y="3075597"/>
            <a:ext cx="921642" cy="84430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6" name="Oval 2">
            <a:extLst>
              <a:ext uri="{FF2B5EF4-FFF2-40B4-BE49-F238E27FC236}">
                <a16:creationId xmlns:a16="http://schemas.microsoft.com/office/drawing/2014/main" id="{0EFA984F-F0B3-4CAF-8E35-AF3B5ED34BB8}"/>
              </a:ext>
            </a:extLst>
          </p:cNvPr>
          <p:cNvSpPr/>
          <p:nvPr userDrawn="1"/>
        </p:nvSpPr>
        <p:spPr>
          <a:xfrm rot="3709911">
            <a:off x="2070340" y="582744"/>
            <a:ext cx="844966" cy="77406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7" name="Oval 2">
            <a:extLst>
              <a:ext uri="{FF2B5EF4-FFF2-40B4-BE49-F238E27FC236}">
                <a16:creationId xmlns:a16="http://schemas.microsoft.com/office/drawing/2014/main" id="{716C2270-FE55-45F4-830A-CEEE330AAB4B}"/>
              </a:ext>
            </a:extLst>
          </p:cNvPr>
          <p:cNvSpPr/>
          <p:nvPr userDrawn="1"/>
        </p:nvSpPr>
        <p:spPr>
          <a:xfrm rot="19437896">
            <a:off x="398767" y="424638"/>
            <a:ext cx="1057756" cy="96899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8" name="Oval 2">
            <a:extLst>
              <a:ext uri="{FF2B5EF4-FFF2-40B4-BE49-F238E27FC236}">
                <a16:creationId xmlns:a16="http://schemas.microsoft.com/office/drawing/2014/main" id="{E437DF43-9E19-4E00-ADE0-77136E44B427}"/>
              </a:ext>
            </a:extLst>
          </p:cNvPr>
          <p:cNvSpPr/>
          <p:nvPr userDrawn="1"/>
        </p:nvSpPr>
        <p:spPr>
          <a:xfrm rot="19437896">
            <a:off x="539123" y="2595464"/>
            <a:ext cx="826258" cy="75692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3" name="Oval 2">
            <a:extLst>
              <a:ext uri="{FF2B5EF4-FFF2-40B4-BE49-F238E27FC236}">
                <a16:creationId xmlns:a16="http://schemas.microsoft.com/office/drawing/2014/main" id="{E6275495-B5CE-4EF7-B942-C32B042C1551}"/>
              </a:ext>
            </a:extLst>
          </p:cNvPr>
          <p:cNvSpPr/>
          <p:nvPr userDrawn="1"/>
        </p:nvSpPr>
        <p:spPr>
          <a:xfrm rot="19437896">
            <a:off x="4270899" y="5258009"/>
            <a:ext cx="1858078"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4" name="Oval 2">
            <a:extLst>
              <a:ext uri="{FF2B5EF4-FFF2-40B4-BE49-F238E27FC236}">
                <a16:creationId xmlns:a16="http://schemas.microsoft.com/office/drawing/2014/main" id="{6E4E7F37-8DDA-43E6-815F-6D9BA7B8A2D5}"/>
              </a:ext>
            </a:extLst>
          </p:cNvPr>
          <p:cNvSpPr/>
          <p:nvPr userDrawn="1"/>
        </p:nvSpPr>
        <p:spPr>
          <a:xfrm rot="3709911">
            <a:off x="1553212" y="5870073"/>
            <a:ext cx="747626" cy="6848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5" name="Oval 2">
            <a:extLst>
              <a:ext uri="{FF2B5EF4-FFF2-40B4-BE49-F238E27FC236}">
                <a16:creationId xmlns:a16="http://schemas.microsoft.com/office/drawing/2014/main" id="{B94DBAFA-3F1D-47A1-839E-3719DE3EBC6E}"/>
              </a:ext>
            </a:extLst>
          </p:cNvPr>
          <p:cNvSpPr/>
          <p:nvPr userDrawn="1"/>
        </p:nvSpPr>
        <p:spPr>
          <a:xfrm>
            <a:off x="660460" y="4701812"/>
            <a:ext cx="898072" cy="82271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6" name="Oval 2">
            <a:extLst>
              <a:ext uri="{FF2B5EF4-FFF2-40B4-BE49-F238E27FC236}">
                <a16:creationId xmlns:a16="http://schemas.microsoft.com/office/drawing/2014/main" id="{5F0DE6B8-9DA6-48F5-AF04-7278BEE6A96F}"/>
              </a:ext>
            </a:extLst>
          </p:cNvPr>
          <p:cNvSpPr/>
          <p:nvPr userDrawn="1"/>
        </p:nvSpPr>
        <p:spPr>
          <a:xfrm rot="19437896">
            <a:off x="2314619" y="4700669"/>
            <a:ext cx="1511918" cy="138505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8" name="Oval 2">
            <a:extLst>
              <a:ext uri="{FF2B5EF4-FFF2-40B4-BE49-F238E27FC236}">
                <a16:creationId xmlns:a16="http://schemas.microsoft.com/office/drawing/2014/main" id="{56472159-3837-4012-8E16-16B2FD021F97}"/>
              </a:ext>
            </a:extLst>
          </p:cNvPr>
          <p:cNvSpPr/>
          <p:nvPr userDrawn="1"/>
        </p:nvSpPr>
        <p:spPr>
          <a:xfrm rot="8100000">
            <a:off x="-424473" y="5170061"/>
            <a:ext cx="2266749"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9" name="Oval 2">
            <a:extLst>
              <a:ext uri="{FF2B5EF4-FFF2-40B4-BE49-F238E27FC236}">
                <a16:creationId xmlns:a16="http://schemas.microsoft.com/office/drawing/2014/main" id="{F2D9B3CB-56C4-44F0-923E-75E14486D199}"/>
              </a:ext>
            </a:extLst>
          </p:cNvPr>
          <p:cNvSpPr/>
          <p:nvPr userDrawn="1"/>
        </p:nvSpPr>
        <p:spPr>
          <a:xfrm rot="5157174">
            <a:off x="2212864" y="5796427"/>
            <a:ext cx="1231676" cy="112832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0" name="Oval 2">
            <a:extLst>
              <a:ext uri="{FF2B5EF4-FFF2-40B4-BE49-F238E27FC236}">
                <a16:creationId xmlns:a16="http://schemas.microsoft.com/office/drawing/2014/main" id="{C5F6E746-37D8-4A7A-AD33-6B6B1D014BD4}"/>
              </a:ext>
            </a:extLst>
          </p:cNvPr>
          <p:cNvSpPr/>
          <p:nvPr userDrawn="1"/>
        </p:nvSpPr>
        <p:spPr>
          <a:xfrm rot="900000">
            <a:off x="321825" y="4090744"/>
            <a:ext cx="921642" cy="84430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1" name="Oval 2">
            <a:extLst>
              <a:ext uri="{FF2B5EF4-FFF2-40B4-BE49-F238E27FC236}">
                <a16:creationId xmlns:a16="http://schemas.microsoft.com/office/drawing/2014/main" id="{379CFB22-212D-4552-83FB-F9C38030B6EA}"/>
              </a:ext>
            </a:extLst>
          </p:cNvPr>
          <p:cNvSpPr/>
          <p:nvPr userDrawn="1"/>
        </p:nvSpPr>
        <p:spPr>
          <a:xfrm rot="900000">
            <a:off x="1600041" y="4650431"/>
            <a:ext cx="1132658"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2" name="Oval 2">
            <a:extLst>
              <a:ext uri="{FF2B5EF4-FFF2-40B4-BE49-F238E27FC236}">
                <a16:creationId xmlns:a16="http://schemas.microsoft.com/office/drawing/2014/main" id="{116A01F3-5E4C-410E-93C1-F085D04D1170}"/>
              </a:ext>
            </a:extLst>
          </p:cNvPr>
          <p:cNvSpPr/>
          <p:nvPr userDrawn="1"/>
        </p:nvSpPr>
        <p:spPr>
          <a:xfrm rot="3709911">
            <a:off x="4429414" y="2983033"/>
            <a:ext cx="747626" cy="6848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3" name="Oval 2">
            <a:extLst>
              <a:ext uri="{FF2B5EF4-FFF2-40B4-BE49-F238E27FC236}">
                <a16:creationId xmlns:a16="http://schemas.microsoft.com/office/drawing/2014/main" id="{EF0F6281-4283-4BFA-9BD6-03D8CD575F45}"/>
              </a:ext>
            </a:extLst>
          </p:cNvPr>
          <p:cNvSpPr/>
          <p:nvPr userDrawn="1"/>
        </p:nvSpPr>
        <p:spPr>
          <a:xfrm rot="8100000">
            <a:off x="3377267" y="3485261"/>
            <a:ext cx="778758" cy="71341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4" name="Oval 2">
            <a:extLst>
              <a:ext uri="{FF2B5EF4-FFF2-40B4-BE49-F238E27FC236}">
                <a16:creationId xmlns:a16="http://schemas.microsoft.com/office/drawing/2014/main" id="{70C0120E-1DA4-4408-BBA5-0C14EA77E097}"/>
              </a:ext>
            </a:extLst>
          </p:cNvPr>
          <p:cNvSpPr/>
          <p:nvPr userDrawn="1"/>
        </p:nvSpPr>
        <p:spPr>
          <a:xfrm rot="19437896">
            <a:off x="3561650" y="5876089"/>
            <a:ext cx="1057756" cy="96899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5" name="Oval 2">
            <a:extLst>
              <a:ext uri="{FF2B5EF4-FFF2-40B4-BE49-F238E27FC236}">
                <a16:creationId xmlns:a16="http://schemas.microsoft.com/office/drawing/2014/main" id="{3C952919-975B-4539-9278-27219E721DA4}"/>
              </a:ext>
            </a:extLst>
          </p:cNvPr>
          <p:cNvSpPr/>
          <p:nvPr userDrawn="1"/>
        </p:nvSpPr>
        <p:spPr>
          <a:xfrm rot="900000">
            <a:off x="4245490" y="3608737"/>
            <a:ext cx="821418" cy="7524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6" name="Oval 2">
            <a:extLst>
              <a:ext uri="{FF2B5EF4-FFF2-40B4-BE49-F238E27FC236}">
                <a16:creationId xmlns:a16="http://schemas.microsoft.com/office/drawing/2014/main" id="{D5306C3F-626B-4D03-80B7-B6706B651F76}"/>
              </a:ext>
            </a:extLst>
          </p:cNvPr>
          <p:cNvSpPr/>
          <p:nvPr userDrawn="1"/>
        </p:nvSpPr>
        <p:spPr>
          <a:xfrm rot="3709911">
            <a:off x="3599311" y="4368286"/>
            <a:ext cx="1038426" cy="95129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7" name="Oval 2">
            <a:extLst>
              <a:ext uri="{FF2B5EF4-FFF2-40B4-BE49-F238E27FC236}">
                <a16:creationId xmlns:a16="http://schemas.microsoft.com/office/drawing/2014/main" id="{993DAAA7-9B09-4DD2-9187-75E3581900E1}"/>
              </a:ext>
            </a:extLst>
          </p:cNvPr>
          <p:cNvSpPr/>
          <p:nvPr userDrawn="1"/>
        </p:nvSpPr>
        <p:spPr>
          <a:xfrm rot="3709911">
            <a:off x="1848179" y="4037013"/>
            <a:ext cx="844966" cy="77406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9" name="Oval 2">
            <a:extLst>
              <a:ext uri="{FF2B5EF4-FFF2-40B4-BE49-F238E27FC236}">
                <a16:creationId xmlns:a16="http://schemas.microsoft.com/office/drawing/2014/main" id="{58EAD41B-5683-47F8-B4DF-FEB698E8D5C9}"/>
              </a:ext>
            </a:extLst>
          </p:cNvPr>
          <p:cNvSpPr/>
          <p:nvPr userDrawn="1"/>
        </p:nvSpPr>
        <p:spPr>
          <a:xfrm rot="900000">
            <a:off x="3336589" y="5100329"/>
            <a:ext cx="815880" cy="747418"/>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2" name="Oval 2">
            <a:extLst>
              <a:ext uri="{FF2B5EF4-FFF2-40B4-BE49-F238E27FC236}">
                <a16:creationId xmlns:a16="http://schemas.microsoft.com/office/drawing/2014/main" id="{7F47E53E-A714-49C8-9CF6-E8CEA0D64CE8}"/>
              </a:ext>
            </a:extLst>
          </p:cNvPr>
          <p:cNvSpPr/>
          <p:nvPr userDrawn="1"/>
        </p:nvSpPr>
        <p:spPr>
          <a:xfrm rot="19437896">
            <a:off x="-857233" y="6604006"/>
            <a:ext cx="1015434" cy="93022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3" name="Oval 2">
            <a:extLst>
              <a:ext uri="{FF2B5EF4-FFF2-40B4-BE49-F238E27FC236}">
                <a16:creationId xmlns:a16="http://schemas.microsoft.com/office/drawing/2014/main" id="{A538598F-4ECE-4AE8-8B4F-F99AEF364E8B}"/>
              </a:ext>
            </a:extLst>
          </p:cNvPr>
          <p:cNvSpPr/>
          <p:nvPr userDrawn="1"/>
        </p:nvSpPr>
        <p:spPr>
          <a:xfrm rot="19437896">
            <a:off x="4773279" y="4383116"/>
            <a:ext cx="1057756" cy="96899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4" name="Oval 2">
            <a:extLst>
              <a:ext uri="{FF2B5EF4-FFF2-40B4-BE49-F238E27FC236}">
                <a16:creationId xmlns:a16="http://schemas.microsoft.com/office/drawing/2014/main" id="{034275C5-196F-49DE-9AF5-76EB1B2D8275}"/>
              </a:ext>
            </a:extLst>
          </p:cNvPr>
          <p:cNvSpPr/>
          <p:nvPr userDrawn="1"/>
        </p:nvSpPr>
        <p:spPr>
          <a:xfrm rot="8100000">
            <a:off x="2818578" y="1990373"/>
            <a:ext cx="1844452" cy="168968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5" name="Oval 2">
            <a:extLst>
              <a:ext uri="{FF2B5EF4-FFF2-40B4-BE49-F238E27FC236}">
                <a16:creationId xmlns:a16="http://schemas.microsoft.com/office/drawing/2014/main" id="{C3F37386-5866-4EED-9107-2A36F47353AE}"/>
              </a:ext>
            </a:extLst>
          </p:cNvPr>
          <p:cNvSpPr/>
          <p:nvPr userDrawn="1"/>
        </p:nvSpPr>
        <p:spPr>
          <a:xfrm rot="8100000">
            <a:off x="4228067" y="4747085"/>
            <a:ext cx="1844452" cy="168968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Tree>
    <p:extLst>
      <p:ext uri="{BB962C8B-B14F-4D97-AF65-F5344CB8AC3E}">
        <p14:creationId xmlns:p14="http://schemas.microsoft.com/office/powerpoint/2010/main" val="1800359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711C7802-0270-441B-9D57-6EB560169063}"/>
              </a:ext>
            </a:extLst>
          </p:cNvPr>
          <p:cNvSpPr>
            <a:spLocks noGrp="1"/>
          </p:cNvSpPr>
          <p:nvPr>
            <p:ph type="pic" sz="quarter" idx="42" hasCustomPrompt="1"/>
          </p:nvPr>
        </p:nvSpPr>
        <p:spPr>
          <a:xfrm>
            <a:off x="4895311" y="2263302"/>
            <a:ext cx="1690628" cy="1690816"/>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2" name="Picture Placeholder 2">
            <a:extLst>
              <a:ext uri="{FF2B5EF4-FFF2-40B4-BE49-F238E27FC236}">
                <a16:creationId xmlns:a16="http://schemas.microsoft.com/office/drawing/2014/main" id="{866C92F7-2E27-469F-AEAC-8DBEC5FE7725}"/>
              </a:ext>
            </a:extLst>
          </p:cNvPr>
          <p:cNvSpPr>
            <a:spLocks noGrp="1"/>
          </p:cNvSpPr>
          <p:nvPr>
            <p:ph type="pic" sz="quarter" idx="43" hasCustomPrompt="1"/>
          </p:nvPr>
        </p:nvSpPr>
        <p:spPr>
          <a:xfrm>
            <a:off x="7295743" y="2263302"/>
            <a:ext cx="1690628" cy="1690816"/>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Picture Placeholder 2">
            <a:extLst>
              <a:ext uri="{FF2B5EF4-FFF2-40B4-BE49-F238E27FC236}">
                <a16:creationId xmlns:a16="http://schemas.microsoft.com/office/drawing/2014/main" id="{97FCFEA9-28B7-4A1C-8BC7-F3F635A8BB6F}"/>
              </a:ext>
            </a:extLst>
          </p:cNvPr>
          <p:cNvSpPr>
            <a:spLocks noGrp="1"/>
          </p:cNvSpPr>
          <p:nvPr>
            <p:ph type="pic" sz="quarter" idx="44" hasCustomPrompt="1"/>
          </p:nvPr>
        </p:nvSpPr>
        <p:spPr>
          <a:xfrm>
            <a:off x="9696174" y="2263302"/>
            <a:ext cx="1690628" cy="1690816"/>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374614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yle slide layou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F16A93B-6921-4C70-8BB4-714FCAD39A32}"/>
              </a:ext>
            </a:extLst>
          </p:cNvPr>
          <p:cNvSpPr>
            <a:spLocks noGrp="1"/>
          </p:cNvSpPr>
          <p:nvPr>
            <p:ph type="pic" sz="quarter" idx="42" hasCustomPrompt="1"/>
          </p:nvPr>
        </p:nvSpPr>
        <p:spPr>
          <a:xfrm>
            <a:off x="2827782" y="2898848"/>
            <a:ext cx="1190833" cy="1952967"/>
          </a:xfrm>
          <a:custGeom>
            <a:avLst/>
            <a:gdLst>
              <a:gd name="connsiteX0" fmla="*/ 0 w 1190833"/>
              <a:gd name="connsiteY0" fmla="*/ 0 h 1952967"/>
              <a:gd name="connsiteX1" fmla="*/ 1190833 w 1190833"/>
              <a:gd name="connsiteY1" fmla="*/ 0 h 1952967"/>
              <a:gd name="connsiteX2" fmla="*/ 1190833 w 1190833"/>
              <a:gd name="connsiteY2" fmla="*/ 1952967 h 1952967"/>
              <a:gd name="connsiteX3" fmla="*/ 0 w 1190833"/>
              <a:gd name="connsiteY3" fmla="*/ 1952967 h 1952967"/>
            </a:gdLst>
            <a:ahLst/>
            <a:cxnLst>
              <a:cxn ang="0">
                <a:pos x="connsiteX0" y="connsiteY0"/>
              </a:cxn>
              <a:cxn ang="0">
                <a:pos x="connsiteX1" y="connsiteY1"/>
              </a:cxn>
              <a:cxn ang="0">
                <a:pos x="connsiteX2" y="connsiteY2"/>
              </a:cxn>
              <a:cxn ang="0">
                <a:pos x="connsiteX3" y="connsiteY3"/>
              </a:cxn>
            </a:cxnLst>
            <a:rect l="l" t="t" r="r" b="b"/>
            <a:pathLst>
              <a:path w="1190833" h="1952967">
                <a:moveTo>
                  <a:pt x="0" y="0"/>
                </a:moveTo>
                <a:lnTo>
                  <a:pt x="1190833" y="0"/>
                </a:lnTo>
                <a:lnTo>
                  <a:pt x="1190833" y="1952967"/>
                </a:lnTo>
                <a:lnTo>
                  <a:pt x="0" y="1952967"/>
                </a:lnTo>
                <a:close/>
              </a:path>
            </a:pathLst>
          </a:custGeom>
          <a:solidFill>
            <a:schemeClr val="bg1">
              <a:lumMod val="95000"/>
            </a:schemeClr>
          </a:solidFill>
        </p:spPr>
        <p:txBody>
          <a:bodyPr wrap="square" anchor="ctr">
            <a:noAutofit/>
          </a:bodyP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934882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Images and Contents Layout">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4536453" y="1516026"/>
            <a:ext cx="3096000" cy="3816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1547742" y="540839"/>
            <a:ext cx="2376000" cy="2736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8245163" y="3571213"/>
            <a:ext cx="2376000" cy="2736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124153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Images and Contents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Picture Placeholder 2"/>
          <p:cNvSpPr>
            <a:spLocks noGrp="1"/>
          </p:cNvSpPr>
          <p:nvPr>
            <p:ph type="pic" idx="15" hasCustomPrompt="1"/>
          </p:nvPr>
        </p:nvSpPr>
        <p:spPr>
          <a:xfrm>
            <a:off x="0" y="4365104"/>
            <a:ext cx="4223792" cy="249289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7968208" y="0"/>
            <a:ext cx="4223792" cy="249289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04550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4A405-8847-4E2E-8B4F-F1E72D85EE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AE5303-5DB5-4C86-AB32-1E68504A02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C3F3BF-0CAD-41AC-BF01-3F66466BDAA9}"/>
              </a:ext>
            </a:extLst>
          </p:cNvPr>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7/29/2019</a:t>
            </a:fld>
            <a:endParaRPr lang="en-US" dirty="0"/>
          </a:p>
        </p:txBody>
      </p:sp>
      <p:sp>
        <p:nvSpPr>
          <p:cNvPr id="5" name="Footer Placeholder 4">
            <a:extLst>
              <a:ext uri="{FF2B5EF4-FFF2-40B4-BE49-F238E27FC236}">
                <a16:creationId xmlns:a16="http://schemas.microsoft.com/office/drawing/2014/main" id="{E0B2AD50-026B-4919-9F63-F290E5E52564}"/>
              </a:ext>
            </a:extLst>
          </p:cNvPr>
          <p:cNvSpPr>
            <a:spLocks noGrp="1"/>
          </p:cNvSpPr>
          <p:nvPr>
            <p:ph type="ftr" sz="quarter" idx="11"/>
          </p:nvPr>
        </p:nvSpPr>
        <p:spPr/>
        <p:txBody>
          <a:bodyPr/>
          <a:lstStyle/>
          <a:p>
            <a:endParaRPr kumimoji="0" lang="en-US" dirty="0"/>
          </a:p>
        </p:txBody>
      </p:sp>
      <p:sp>
        <p:nvSpPr>
          <p:cNvPr id="6" name="Slide Number Placeholder 5">
            <a:extLst>
              <a:ext uri="{FF2B5EF4-FFF2-40B4-BE49-F238E27FC236}">
                <a16:creationId xmlns:a16="http://schemas.microsoft.com/office/drawing/2014/main" id="{972B2480-D3AB-4ADE-8632-2F306CEEFB28}"/>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5903922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AE611C2-19EC-4180-B746-B8E5A871E714}"/>
              </a:ext>
            </a:extLst>
          </p:cNvPr>
          <p:cNvSpPr>
            <a:spLocks noGrp="1"/>
          </p:cNvSpPr>
          <p:nvPr>
            <p:ph type="pic" idx="15" hasCustomPrompt="1"/>
          </p:nvPr>
        </p:nvSpPr>
        <p:spPr>
          <a:xfrm>
            <a:off x="0" y="0"/>
            <a:ext cx="4223792" cy="249289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AB31A7D8-3817-4D41-B0AC-6F6407DDD546}"/>
              </a:ext>
            </a:extLst>
          </p:cNvPr>
          <p:cNvSpPr>
            <a:spLocks noGrp="1"/>
          </p:cNvSpPr>
          <p:nvPr>
            <p:ph type="pic" idx="16" hasCustomPrompt="1"/>
          </p:nvPr>
        </p:nvSpPr>
        <p:spPr>
          <a:xfrm>
            <a:off x="7968208" y="4365104"/>
            <a:ext cx="4223792" cy="249289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960303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1_Images &amp; Contents Layout">
    <p:spTree>
      <p:nvGrpSpPr>
        <p:cNvPr id="1" name=""/>
        <p:cNvGrpSpPr/>
        <p:nvPr/>
      </p:nvGrpSpPr>
      <p:grpSpPr>
        <a:xfrm>
          <a:off x="0" y="0"/>
          <a:ext cx="0" cy="0"/>
          <a:chOff x="0" y="0"/>
          <a:chExt cx="0" cy="0"/>
        </a:xfrm>
      </p:grpSpPr>
      <p:sp>
        <p:nvSpPr>
          <p:cNvPr id="9" name="자유형: 도형 8">
            <a:extLst>
              <a:ext uri="{FF2B5EF4-FFF2-40B4-BE49-F238E27FC236}">
                <a16:creationId xmlns:a16="http://schemas.microsoft.com/office/drawing/2014/main" id="{C2ABD529-FE83-4068-B43D-09D8C61354D1}"/>
              </a:ext>
            </a:extLst>
          </p:cNvPr>
          <p:cNvSpPr>
            <a:spLocks noGrp="1"/>
          </p:cNvSpPr>
          <p:nvPr>
            <p:ph type="pic" idx="11" hasCustomPrompt="1"/>
          </p:nvPr>
        </p:nvSpPr>
        <p:spPr>
          <a:xfrm>
            <a:off x="2267485" y="846034"/>
            <a:ext cx="5529990" cy="5456343"/>
          </a:xfrm>
          <a:custGeom>
            <a:avLst/>
            <a:gdLst>
              <a:gd name="connsiteX0" fmla="*/ 5203477 w 5529990"/>
              <a:gd name="connsiteY0" fmla="*/ 4996820 h 5456343"/>
              <a:gd name="connsiteX1" fmla="*/ 5205385 w 5529990"/>
              <a:gd name="connsiteY1" fmla="*/ 4997961 h 5456343"/>
              <a:gd name="connsiteX2" fmla="*/ 5204062 w 5529990"/>
              <a:gd name="connsiteY2" fmla="*/ 4999290 h 5456343"/>
              <a:gd name="connsiteX3" fmla="*/ 3285288 w 5529990"/>
              <a:gd name="connsiteY3" fmla="*/ 850958 h 5456343"/>
              <a:gd name="connsiteX4" fmla="*/ 3285287 w 5529990"/>
              <a:gd name="connsiteY4" fmla="*/ 957889 h 5456343"/>
              <a:gd name="connsiteX5" fmla="*/ 3309883 w 5529990"/>
              <a:gd name="connsiteY5" fmla="*/ 964960 h 5456343"/>
              <a:gd name="connsiteX6" fmla="*/ 3342876 w 5529990"/>
              <a:gd name="connsiteY6" fmla="*/ 959101 h 5456343"/>
              <a:gd name="connsiteX7" fmla="*/ 3347625 w 5529990"/>
              <a:gd name="connsiteY7" fmla="*/ 953011 h 5456343"/>
              <a:gd name="connsiteX8" fmla="*/ 3340340 w 5529990"/>
              <a:gd name="connsiteY8" fmla="*/ 917595 h 5456343"/>
              <a:gd name="connsiteX9" fmla="*/ 3323433 w 5529990"/>
              <a:gd name="connsiteY9" fmla="*/ 872062 h 5456343"/>
              <a:gd name="connsiteX10" fmla="*/ 3302259 w 5529990"/>
              <a:gd name="connsiteY10" fmla="*/ 854999 h 5456343"/>
              <a:gd name="connsiteX11" fmla="*/ 97597 w 5529990"/>
              <a:gd name="connsiteY11" fmla="*/ 97597 h 5456343"/>
              <a:gd name="connsiteX12" fmla="*/ 97597 w 5529990"/>
              <a:gd name="connsiteY12" fmla="*/ 3380541 h 5456343"/>
              <a:gd name="connsiteX13" fmla="*/ 925476 w 5529990"/>
              <a:gd name="connsiteY13" fmla="*/ 3380541 h 5456343"/>
              <a:gd name="connsiteX14" fmla="*/ 946229 w 5529990"/>
              <a:gd name="connsiteY14" fmla="*/ 3355733 h 5456343"/>
              <a:gd name="connsiteX15" fmla="*/ 978940 w 5529990"/>
              <a:gd name="connsiteY15" fmla="*/ 3351467 h 5456343"/>
              <a:gd name="connsiteX16" fmla="*/ 1007525 w 5529990"/>
              <a:gd name="connsiteY16" fmla="*/ 3349520 h 5456343"/>
              <a:gd name="connsiteX17" fmla="*/ 1031564 w 5529990"/>
              <a:gd name="connsiteY17" fmla="*/ 3353683 h 5456343"/>
              <a:gd name="connsiteX18" fmla="*/ 1032954 w 5529990"/>
              <a:gd name="connsiteY18" fmla="*/ 3351929 h 5456343"/>
              <a:gd name="connsiteX19" fmla="*/ 1046660 w 5529990"/>
              <a:gd name="connsiteY19" fmla="*/ 3307002 h 5456343"/>
              <a:gd name="connsiteX20" fmla="*/ 1050343 w 5529990"/>
              <a:gd name="connsiteY20" fmla="*/ 3285495 h 5456343"/>
              <a:gd name="connsiteX21" fmla="*/ 1053485 w 5529990"/>
              <a:gd name="connsiteY21" fmla="*/ 3281034 h 5456343"/>
              <a:gd name="connsiteX22" fmla="*/ 213108 w 5529990"/>
              <a:gd name="connsiteY22" fmla="*/ 3281033 h 5456343"/>
              <a:gd name="connsiteX23" fmla="*/ 213107 w 5529990"/>
              <a:gd name="connsiteY23" fmla="*/ 208854 h 5456343"/>
              <a:gd name="connsiteX24" fmla="*/ 3285287 w 5529990"/>
              <a:gd name="connsiteY24" fmla="*/ 208854 h 5456343"/>
              <a:gd name="connsiteX25" fmla="*/ 3285287 w 5529990"/>
              <a:gd name="connsiteY25" fmla="*/ 805089 h 5456343"/>
              <a:gd name="connsiteX26" fmla="*/ 3285421 w 5529990"/>
              <a:gd name="connsiteY26" fmla="*/ 805084 h 5456343"/>
              <a:gd name="connsiteX27" fmla="*/ 3308726 w 5529990"/>
              <a:gd name="connsiteY27" fmla="*/ 825294 h 5456343"/>
              <a:gd name="connsiteX28" fmla="*/ 3343101 w 5529990"/>
              <a:gd name="connsiteY28" fmla="*/ 834936 h 5456343"/>
              <a:gd name="connsiteX29" fmla="*/ 3357542 w 5529990"/>
              <a:gd name="connsiteY29" fmla="*/ 829717 h 5456343"/>
              <a:gd name="connsiteX30" fmla="*/ 3389087 w 5529990"/>
              <a:gd name="connsiteY30" fmla="*/ 840123 h 5456343"/>
              <a:gd name="connsiteX31" fmla="*/ 3389087 w 5529990"/>
              <a:gd name="connsiteY31" fmla="*/ 97597 h 5456343"/>
              <a:gd name="connsiteX32" fmla="*/ 0 w 5529990"/>
              <a:gd name="connsiteY32" fmla="*/ 0 h 5456343"/>
              <a:gd name="connsiteX33" fmla="*/ 3486684 w 5529990"/>
              <a:gd name="connsiteY33" fmla="*/ 0 h 5456343"/>
              <a:gd name="connsiteX34" fmla="*/ 3486684 w 5529990"/>
              <a:gd name="connsiteY34" fmla="*/ 833838 h 5456343"/>
              <a:gd name="connsiteX35" fmla="*/ 3500172 w 5529990"/>
              <a:gd name="connsiteY35" fmla="*/ 834269 h 5456343"/>
              <a:gd name="connsiteX36" fmla="*/ 3516226 w 5529990"/>
              <a:gd name="connsiteY36" fmla="*/ 839003 h 5456343"/>
              <a:gd name="connsiteX37" fmla="*/ 3647545 w 5529990"/>
              <a:gd name="connsiteY37" fmla="*/ 866570 h 5456343"/>
              <a:gd name="connsiteX38" fmla="*/ 3662947 w 5529990"/>
              <a:gd name="connsiteY38" fmla="*/ 857912 h 5456343"/>
              <a:gd name="connsiteX39" fmla="*/ 3656762 w 5529990"/>
              <a:gd name="connsiteY39" fmla="*/ 846906 h 5456343"/>
              <a:gd name="connsiteX40" fmla="*/ 3515960 w 5529990"/>
              <a:gd name="connsiteY40" fmla="*/ 787015 h 5456343"/>
              <a:gd name="connsiteX41" fmla="*/ 3489147 w 5529990"/>
              <a:gd name="connsiteY41" fmla="*/ 770223 h 5456343"/>
              <a:gd name="connsiteX42" fmla="*/ 3498229 w 5529990"/>
              <a:gd name="connsiteY42" fmla="*/ 724565 h 5456343"/>
              <a:gd name="connsiteX43" fmla="*/ 3516829 w 5529990"/>
              <a:gd name="connsiteY43" fmla="*/ 717732 h 5456343"/>
              <a:gd name="connsiteX44" fmla="*/ 3531095 w 5529990"/>
              <a:gd name="connsiteY44" fmla="*/ 726369 h 5456343"/>
              <a:gd name="connsiteX45" fmla="*/ 3557357 w 5529990"/>
              <a:gd name="connsiteY45" fmla="*/ 731881 h 5456343"/>
              <a:gd name="connsiteX46" fmla="*/ 3581695 w 5529990"/>
              <a:gd name="connsiteY46" fmla="*/ 744271 h 5456343"/>
              <a:gd name="connsiteX47" fmla="*/ 3651817 w 5529990"/>
              <a:gd name="connsiteY47" fmla="*/ 791752 h 5456343"/>
              <a:gd name="connsiteX48" fmla="*/ 3701043 w 5529990"/>
              <a:gd name="connsiteY48" fmla="*/ 827808 h 5456343"/>
              <a:gd name="connsiteX49" fmla="*/ 3778589 w 5529990"/>
              <a:gd name="connsiteY49" fmla="*/ 888498 h 5456343"/>
              <a:gd name="connsiteX50" fmla="*/ 3870983 w 5529990"/>
              <a:gd name="connsiteY50" fmla="*/ 975599 h 5456343"/>
              <a:gd name="connsiteX51" fmla="*/ 3913472 w 5529990"/>
              <a:gd name="connsiteY51" fmla="*/ 989372 h 5456343"/>
              <a:gd name="connsiteX52" fmla="*/ 3940973 w 5529990"/>
              <a:gd name="connsiteY52" fmla="*/ 997085 h 5456343"/>
              <a:gd name="connsiteX53" fmla="*/ 3982772 w 5529990"/>
              <a:gd name="connsiteY53" fmla="*/ 1019936 h 5456343"/>
              <a:gd name="connsiteX54" fmla="*/ 3937964 w 5529990"/>
              <a:gd name="connsiteY54" fmla="*/ 888706 h 5456343"/>
              <a:gd name="connsiteX55" fmla="*/ 3899601 w 5529990"/>
              <a:gd name="connsiteY55" fmla="*/ 866821 h 5456343"/>
              <a:gd name="connsiteX56" fmla="*/ 3853267 w 5529990"/>
              <a:gd name="connsiteY56" fmla="*/ 820451 h 5456343"/>
              <a:gd name="connsiteX57" fmla="*/ 3829759 w 5529990"/>
              <a:gd name="connsiteY57" fmla="*/ 778630 h 5456343"/>
              <a:gd name="connsiteX58" fmla="*/ 3899474 w 5529990"/>
              <a:gd name="connsiteY58" fmla="*/ 794477 h 5456343"/>
              <a:gd name="connsiteX59" fmla="*/ 3949113 w 5529990"/>
              <a:gd name="connsiteY59" fmla="*/ 815817 h 5456343"/>
              <a:gd name="connsiteX60" fmla="*/ 3979087 w 5529990"/>
              <a:gd name="connsiteY60" fmla="*/ 827934 h 5456343"/>
              <a:gd name="connsiteX61" fmla="*/ 4029548 w 5529990"/>
              <a:gd name="connsiteY61" fmla="*/ 866192 h 5456343"/>
              <a:gd name="connsiteX62" fmla="*/ 4074646 w 5529990"/>
              <a:gd name="connsiteY62" fmla="*/ 910362 h 5456343"/>
              <a:gd name="connsiteX63" fmla="*/ 4111496 w 5529990"/>
              <a:gd name="connsiteY63" fmla="*/ 924407 h 5456343"/>
              <a:gd name="connsiteX64" fmla="*/ 4161957 w 5529990"/>
              <a:gd name="connsiteY64" fmla="*/ 962664 h 5456343"/>
              <a:gd name="connsiteX65" fmla="*/ 4131426 w 5529990"/>
              <a:gd name="connsiteY65" fmla="*/ 985620 h 5456343"/>
              <a:gd name="connsiteX66" fmla="*/ 4134857 w 5529990"/>
              <a:gd name="connsiteY66" fmla="*/ 1032933 h 5456343"/>
              <a:gd name="connsiteX67" fmla="*/ 4138703 w 5529990"/>
              <a:gd name="connsiteY67" fmla="*/ 1065530 h 5456343"/>
              <a:gd name="connsiteX68" fmla="*/ 4128249 w 5529990"/>
              <a:gd name="connsiteY68" fmla="*/ 1082993 h 5456343"/>
              <a:gd name="connsiteX69" fmla="*/ 4147363 w 5529990"/>
              <a:gd name="connsiteY69" fmla="*/ 1080938 h 5456343"/>
              <a:gd name="connsiteX70" fmla="*/ 4170738 w 5529990"/>
              <a:gd name="connsiteY70" fmla="*/ 1096765 h 5456343"/>
              <a:gd name="connsiteX71" fmla="*/ 4166471 w 5529990"/>
              <a:gd name="connsiteY71" fmla="*/ 1125234 h 5456343"/>
              <a:gd name="connsiteX72" fmla="*/ 4151337 w 5529990"/>
              <a:gd name="connsiteY72" fmla="*/ 1185880 h 5456343"/>
              <a:gd name="connsiteX73" fmla="*/ 4159309 w 5529990"/>
              <a:gd name="connsiteY73" fmla="*/ 1210365 h 5456343"/>
              <a:gd name="connsiteX74" fmla="*/ 4205665 w 5529990"/>
              <a:gd name="connsiteY74" fmla="*/ 1117687 h 5456343"/>
              <a:gd name="connsiteX75" fmla="*/ 4209517 w 5529990"/>
              <a:gd name="connsiteY75" fmla="*/ 1103935 h 5456343"/>
              <a:gd name="connsiteX76" fmla="*/ 4224918 w 5529990"/>
              <a:gd name="connsiteY76" fmla="*/ 1095278 h 5456343"/>
              <a:gd name="connsiteX77" fmla="*/ 4232341 w 5529990"/>
              <a:gd name="connsiteY77" fmla="*/ 1108484 h 5456343"/>
              <a:gd name="connsiteX78" fmla="*/ 4211843 w 5529990"/>
              <a:gd name="connsiteY78" fmla="*/ 1175042 h 5456343"/>
              <a:gd name="connsiteX79" fmla="*/ 4227373 w 5529990"/>
              <a:gd name="connsiteY79" fmla="*/ 1238729 h 5456343"/>
              <a:gd name="connsiteX80" fmla="*/ 4277010 w 5529990"/>
              <a:gd name="connsiteY80" fmla="*/ 1260069 h 5456343"/>
              <a:gd name="connsiteX81" fmla="*/ 4319914 w 5529990"/>
              <a:gd name="connsiteY81" fmla="*/ 1259126 h 5456343"/>
              <a:gd name="connsiteX82" fmla="*/ 4394024 w 5529990"/>
              <a:gd name="connsiteY82" fmla="*/ 1318850 h 5456343"/>
              <a:gd name="connsiteX83" fmla="*/ 4439529 w 5529990"/>
              <a:gd name="connsiteY83" fmla="*/ 1394653 h 5456343"/>
              <a:gd name="connsiteX84" fmla="*/ 4465896 w 5529990"/>
              <a:gd name="connsiteY84" fmla="*/ 1405900 h 5456343"/>
              <a:gd name="connsiteX85" fmla="*/ 4496792 w 5529990"/>
              <a:gd name="connsiteY85" fmla="*/ 1389917 h 5456343"/>
              <a:gd name="connsiteX86" fmla="*/ 4517002 w 5529990"/>
              <a:gd name="connsiteY86" fmla="*/ 1350259 h 5456343"/>
              <a:gd name="connsiteX87" fmla="*/ 4543362 w 5529990"/>
              <a:gd name="connsiteY87" fmla="*/ 1292820 h 5456343"/>
              <a:gd name="connsiteX88" fmla="*/ 4573307 w 5529990"/>
              <a:gd name="connsiteY88" fmla="*/ 1288454 h 5456343"/>
              <a:gd name="connsiteX89" fmla="*/ 4586211 w 5529990"/>
              <a:gd name="connsiteY89" fmla="*/ 1309822 h 5456343"/>
              <a:gd name="connsiteX90" fmla="*/ 4565007 w 5529990"/>
              <a:gd name="connsiteY90" fmla="*/ 1374097 h 5456343"/>
              <a:gd name="connsiteX91" fmla="*/ 4525037 w 5529990"/>
              <a:gd name="connsiteY91" fmla="*/ 1424592 h 5456343"/>
              <a:gd name="connsiteX92" fmla="*/ 4537809 w 5529990"/>
              <a:gd name="connsiteY92" fmla="*/ 1428478 h 5456343"/>
              <a:gd name="connsiteX93" fmla="*/ 4570157 w 5529990"/>
              <a:gd name="connsiteY93" fmla="*/ 1431296 h 5456343"/>
              <a:gd name="connsiteX94" fmla="*/ 4584183 w 5529990"/>
              <a:gd name="connsiteY94" fmla="*/ 1440791 h 5456343"/>
              <a:gd name="connsiteX95" fmla="*/ 4615797 w 5529990"/>
              <a:gd name="connsiteY95" fmla="*/ 1533093 h 5456343"/>
              <a:gd name="connsiteX96" fmla="*/ 4630077 w 5529990"/>
              <a:gd name="connsiteY96" fmla="*/ 1568154 h 5456343"/>
              <a:gd name="connsiteX97" fmla="*/ 4642622 w 5529990"/>
              <a:gd name="connsiteY97" fmla="*/ 1584865 h 5456343"/>
              <a:gd name="connsiteX98" fmla="*/ 4650392 w 5529990"/>
              <a:gd name="connsiteY98" fmla="*/ 1585335 h 5456343"/>
              <a:gd name="connsiteX99" fmla="*/ 4706855 w 5529990"/>
              <a:gd name="connsiteY99" fmla="*/ 1574900 h 5456343"/>
              <a:gd name="connsiteX100" fmla="*/ 4733741 w 5529990"/>
              <a:gd name="connsiteY100" fmla="*/ 1584777 h 5456343"/>
              <a:gd name="connsiteX101" fmla="*/ 4735707 w 5529990"/>
              <a:gd name="connsiteY101" fmla="*/ 1602394 h 5456343"/>
              <a:gd name="connsiteX102" fmla="*/ 4744256 w 5529990"/>
              <a:gd name="connsiteY102" fmla="*/ 1600647 h 5456343"/>
              <a:gd name="connsiteX103" fmla="*/ 4780936 w 5529990"/>
              <a:gd name="connsiteY103" fmla="*/ 1605372 h 5456343"/>
              <a:gd name="connsiteX104" fmla="*/ 4803756 w 5529990"/>
              <a:gd name="connsiteY104" fmla="*/ 1656271 h 5456343"/>
              <a:gd name="connsiteX105" fmla="*/ 4782161 w 5529990"/>
              <a:gd name="connsiteY105" fmla="*/ 1700274 h 5456343"/>
              <a:gd name="connsiteX106" fmla="*/ 4785999 w 5529990"/>
              <a:gd name="connsiteY106" fmla="*/ 1779221 h 5456343"/>
              <a:gd name="connsiteX107" fmla="*/ 4800847 w 5529990"/>
              <a:gd name="connsiteY107" fmla="*/ 1805635 h 5456343"/>
              <a:gd name="connsiteX108" fmla="*/ 4804501 w 5529990"/>
              <a:gd name="connsiteY108" fmla="*/ 1810637 h 5456343"/>
              <a:gd name="connsiteX109" fmla="*/ 4845375 w 5529990"/>
              <a:gd name="connsiteY109" fmla="*/ 1808249 h 5456343"/>
              <a:gd name="connsiteX110" fmla="*/ 4843969 w 5529990"/>
              <a:gd name="connsiteY110" fmla="*/ 1825149 h 5456343"/>
              <a:gd name="connsiteX111" fmla="*/ 4843929 w 5529990"/>
              <a:gd name="connsiteY111" fmla="*/ 1825206 h 5456343"/>
              <a:gd name="connsiteX112" fmla="*/ 4852839 w 5529990"/>
              <a:gd name="connsiteY112" fmla="*/ 1826013 h 5456343"/>
              <a:gd name="connsiteX113" fmla="*/ 4872074 w 5529990"/>
              <a:gd name="connsiteY113" fmla="*/ 1829323 h 5456343"/>
              <a:gd name="connsiteX114" fmla="*/ 4925096 w 5529990"/>
              <a:gd name="connsiteY114" fmla="*/ 1859262 h 5456343"/>
              <a:gd name="connsiteX115" fmla="*/ 4929808 w 5529990"/>
              <a:gd name="connsiteY115" fmla="*/ 1883858 h 5456343"/>
              <a:gd name="connsiteX116" fmla="*/ 4939343 w 5529990"/>
              <a:gd name="connsiteY116" fmla="*/ 1886966 h 5456343"/>
              <a:gd name="connsiteX117" fmla="*/ 4991962 w 5529990"/>
              <a:gd name="connsiteY117" fmla="*/ 1878897 h 5456343"/>
              <a:gd name="connsiteX118" fmla="*/ 5003950 w 5529990"/>
              <a:gd name="connsiteY118" fmla="*/ 1880575 h 5456343"/>
              <a:gd name="connsiteX119" fmla="*/ 4972381 w 5529990"/>
              <a:gd name="connsiteY119" fmla="*/ 1914056 h 5456343"/>
              <a:gd name="connsiteX120" fmla="*/ 4975836 w 5529990"/>
              <a:gd name="connsiteY120" fmla="*/ 1924321 h 5456343"/>
              <a:gd name="connsiteX121" fmla="*/ 5015575 w 5529990"/>
              <a:gd name="connsiteY121" fmla="*/ 2048343 h 5456343"/>
              <a:gd name="connsiteX122" fmla="*/ 5014612 w 5529990"/>
              <a:gd name="connsiteY122" fmla="*/ 2066816 h 5456343"/>
              <a:gd name="connsiteX123" fmla="*/ 5068869 w 5529990"/>
              <a:gd name="connsiteY123" fmla="*/ 2055795 h 5456343"/>
              <a:gd name="connsiteX124" fmla="*/ 5135512 w 5529990"/>
              <a:gd name="connsiteY124" fmla="*/ 2040422 h 5456343"/>
              <a:gd name="connsiteX125" fmla="*/ 5180616 w 5529990"/>
              <a:gd name="connsiteY125" fmla="*/ 2038241 h 5456343"/>
              <a:gd name="connsiteX126" fmla="*/ 5204265 w 5529990"/>
              <a:gd name="connsiteY126" fmla="*/ 2059708 h 5456343"/>
              <a:gd name="connsiteX127" fmla="*/ 5192160 w 5529990"/>
              <a:gd name="connsiteY127" fmla="*/ 2089685 h 5456343"/>
              <a:gd name="connsiteX128" fmla="*/ 5148842 w 5529990"/>
              <a:gd name="connsiteY128" fmla="*/ 2105345 h 5456343"/>
              <a:gd name="connsiteX129" fmla="*/ 5101673 w 5529990"/>
              <a:gd name="connsiteY129" fmla="*/ 2134757 h 5456343"/>
              <a:gd name="connsiteX130" fmla="*/ 5078431 w 5529990"/>
              <a:gd name="connsiteY130" fmla="*/ 2144923 h 5456343"/>
              <a:gd name="connsiteX131" fmla="*/ 5052563 w 5529990"/>
              <a:gd name="connsiteY131" fmla="*/ 2144620 h 5456343"/>
              <a:gd name="connsiteX132" fmla="*/ 5037286 w 5529990"/>
              <a:gd name="connsiteY132" fmla="*/ 2142869 h 5456343"/>
              <a:gd name="connsiteX133" fmla="*/ 5039213 w 5529990"/>
              <a:gd name="connsiteY133" fmla="*/ 2146539 h 5456343"/>
              <a:gd name="connsiteX134" fmla="*/ 5030489 w 5529990"/>
              <a:gd name="connsiteY134" fmla="*/ 2163045 h 5456343"/>
              <a:gd name="connsiteX135" fmla="*/ 5028179 w 5529990"/>
              <a:gd name="connsiteY135" fmla="*/ 2165369 h 5456343"/>
              <a:gd name="connsiteX136" fmla="*/ 5046078 w 5529990"/>
              <a:gd name="connsiteY136" fmla="*/ 2171076 h 5456343"/>
              <a:gd name="connsiteX137" fmla="*/ 5093139 w 5529990"/>
              <a:gd name="connsiteY137" fmla="*/ 2191692 h 5456343"/>
              <a:gd name="connsiteX138" fmla="*/ 5123662 w 5529990"/>
              <a:gd name="connsiteY138" fmla="*/ 2215086 h 5456343"/>
              <a:gd name="connsiteX139" fmla="*/ 5128611 w 5529990"/>
              <a:gd name="connsiteY139" fmla="*/ 2223892 h 5456343"/>
              <a:gd name="connsiteX140" fmla="*/ 5228422 w 5529990"/>
              <a:gd name="connsiteY140" fmla="*/ 2370550 h 5456343"/>
              <a:gd name="connsiteX141" fmla="*/ 5228697 w 5529990"/>
              <a:gd name="connsiteY141" fmla="*/ 2376188 h 5456343"/>
              <a:gd name="connsiteX142" fmla="*/ 5262652 w 5529990"/>
              <a:gd name="connsiteY142" fmla="*/ 2446897 h 5456343"/>
              <a:gd name="connsiteX143" fmla="*/ 5299355 w 5529990"/>
              <a:gd name="connsiteY143" fmla="*/ 2527647 h 5456343"/>
              <a:gd name="connsiteX144" fmla="*/ 5348719 w 5529990"/>
              <a:gd name="connsiteY144" fmla="*/ 2543349 h 5456343"/>
              <a:gd name="connsiteX145" fmla="*/ 5393408 w 5529990"/>
              <a:gd name="connsiteY145" fmla="*/ 2555885 h 5456343"/>
              <a:gd name="connsiteX146" fmla="*/ 5407160 w 5529990"/>
              <a:gd name="connsiteY146" fmla="*/ 2559743 h 5456343"/>
              <a:gd name="connsiteX147" fmla="*/ 5472613 w 5529990"/>
              <a:gd name="connsiteY147" fmla="*/ 2557709 h 5456343"/>
              <a:gd name="connsiteX148" fmla="*/ 5485949 w 5529990"/>
              <a:gd name="connsiteY148" fmla="*/ 2576283 h 5456343"/>
              <a:gd name="connsiteX149" fmla="*/ 5476734 w 5529990"/>
              <a:gd name="connsiteY149" fmla="*/ 2595946 h 5456343"/>
              <a:gd name="connsiteX150" fmla="*/ 5490484 w 5529990"/>
              <a:gd name="connsiteY150" fmla="*/ 2599804 h 5456343"/>
              <a:gd name="connsiteX151" fmla="*/ 5519497 w 5529990"/>
              <a:gd name="connsiteY151" fmla="*/ 2615358 h 5456343"/>
              <a:gd name="connsiteX152" fmla="*/ 5529803 w 5529990"/>
              <a:gd name="connsiteY152" fmla="*/ 2664600 h 5456343"/>
              <a:gd name="connsiteX153" fmla="*/ 5499679 w 5529990"/>
              <a:gd name="connsiteY153" fmla="*/ 2719188 h 5456343"/>
              <a:gd name="connsiteX154" fmla="*/ 5457599 w 5529990"/>
              <a:gd name="connsiteY154" fmla="*/ 2737049 h 5456343"/>
              <a:gd name="connsiteX155" fmla="*/ 5390773 w 5529990"/>
              <a:gd name="connsiteY155" fmla="*/ 2710887 h 5456343"/>
              <a:gd name="connsiteX156" fmla="*/ 5381838 w 5529990"/>
              <a:gd name="connsiteY156" fmla="*/ 2689840 h 5456343"/>
              <a:gd name="connsiteX157" fmla="*/ 5381571 w 5529990"/>
              <a:gd name="connsiteY157" fmla="*/ 2637851 h 5456343"/>
              <a:gd name="connsiteX158" fmla="*/ 5289992 w 5529990"/>
              <a:gd name="connsiteY158" fmla="*/ 2614017 h 5456343"/>
              <a:gd name="connsiteX159" fmla="*/ 5259180 w 5529990"/>
              <a:gd name="connsiteY159" fmla="*/ 2677681 h 5456343"/>
              <a:gd name="connsiteX160" fmla="*/ 5222176 w 5529990"/>
              <a:gd name="connsiteY160" fmla="*/ 2776691 h 5456343"/>
              <a:gd name="connsiteX161" fmla="*/ 5205122 w 5529990"/>
              <a:gd name="connsiteY161" fmla="*/ 2797863 h 5456343"/>
              <a:gd name="connsiteX162" fmla="*/ 5159054 w 5529990"/>
              <a:gd name="connsiteY162" fmla="*/ 2803482 h 5456343"/>
              <a:gd name="connsiteX163" fmla="*/ 5134992 w 5529990"/>
              <a:gd name="connsiteY163" fmla="*/ 2796732 h 5456343"/>
              <a:gd name="connsiteX164" fmla="*/ 5042589 w 5529990"/>
              <a:gd name="connsiteY164" fmla="*/ 2755979 h 5456343"/>
              <a:gd name="connsiteX165" fmla="*/ 5027187 w 5529990"/>
              <a:gd name="connsiteY165" fmla="*/ 2764637 h 5456343"/>
              <a:gd name="connsiteX166" fmla="*/ 5017692 w 5529990"/>
              <a:gd name="connsiteY166" fmla="*/ 2825011 h 5456343"/>
              <a:gd name="connsiteX167" fmla="*/ 4929276 w 5529990"/>
              <a:gd name="connsiteY167" fmla="*/ 2796501 h 5456343"/>
              <a:gd name="connsiteX168" fmla="*/ 4898064 w 5529990"/>
              <a:gd name="connsiteY168" fmla="*/ 2782184 h 5456343"/>
              <a:gd name="connsiteX169" fmla="*/ 4888987 w 5529990"/>
              <a:gd name="connsiteY169" fmla="*/ 2781492 h 5456343"/>
              <a:gd name="connsiteX170" fmla="*/ 4828476 w 5529990"/>
              <a:gd name="connsiteY170" fmla="*/ 2838679 h 5456343"/>
              <a:gd name="connsiteX171" fmla="*/ 4792012 w 5529990"/>
              <a:gd name="connsiteY171" fmla="*/ 2995316 h 5456343"/>
              <a:gd name="connsiteX172" fmla="*/ 4799984 w 5529990"/>
              <a:gd name="connsiteY172" fmla="*/ 3019801 h 5456343"/>
              <a:gd name="connsiteX173" fmla="*/ 4837243 w 5529990"/>
              <a:gd name="connsiteY173" fmla="*/ 3065480 h 5456343"/>
              <a:gd name="connsiteX174" fmla="*/ 4841777 w 5529990"/>
              <a:gd name="connsiteY174" fmla="*/ 3089001 h 5456343"/>
              <a:gd name="connsiteX175" fmla="*/ 4860050 w 5529990"/>
              <a:gd name="connsiteY175" fmla="*/ 3209077 h 5456343"/>
              <a:gd name="connsiteX176" fmla="*/ 4861834 w 5529990"/>
              <a:gd name="connsiteY176" fmla="*/ 3222557 h 5456343"/>
              <a:gd name="connsiteX177" fmla="*/ 4816322 w 5529990"/>
              <a:gd name="connsiteY177" fmla="*/ 3193104 h 5456343"/>
              <a:gd name="connsiteX178" fmla="*/ 4699177 w 5529990"/>
              <a:gd name="connsiteY178" fmla="*/ 3108328 h 5456343"/>
              <a:gd name="connsiteX179" fmla="*/ 4644723 w 5529990"/>
              <a:gd name="connsiteY179" fmla="*/ 3104179 h 5456343"/>
              <a:gd name="connsiteX180" fmla="*/ 4540752 w 5529990"/>
              <a:gd name="connsiteY180" fmla="*/ 3197380 h 5456343"/>
              <a:gd name="connsiteX181" fmla="*/ 4544184 w 5529990"/>
              <a:gd name="connsiteY181" fmla="*/ 3244695 h 5456343"/>
              <a:gd name="connsiteX182" fmla="*/ 4596283 w 5529990"/>
              <a:gd name="connsiteY182" fmla="*/ 3363136 h 5456343"/>
              <a:gd name="connsiteX183" fmla="*/ 4610716 w 5529990"/>
              <a:gd name="connsiteY183" fmla="*/ 3404267 h 5456343"/>
              <a:gd name="connsiteX184" fmla="*/ 4739666 w 5529990"/>
              <a:gd name="connsiteY184" fmla="*/ 3638823 h 5456343"/>
              <a:gd name="connsiteX185" fmla="*/ 4782837 w 5529990"/>
              <a:gd name="connsiteY185" fmla="*/ 3689868 h 5456343"/>
              <a:gd name="connsiteX186" fmla="*/ 4815006 w 5529990"/>
              <a:gd name="connsiteY186" fmla="*/ 3747099 h 5456343"/>
              <a:gd name="connsiteX187" fmla="*/ 4829032 w 5529990"/>
              <a:gd name="connsiteY187" fmla="*/ 3756594 h 5456343"/>
              <a:gd name="connsiteX188" fmla="*/ 4837004 w 5529990"/>
              <a:gd name="connsiteY188" fmla="*/ 3781080 h 5456343"/>
              <a:gd name="connsiteX189" fmla="*/ 4809775 w 5529990"/>
              <a:gd name="connsiteY189" fmla="*/ 3779005 h 5456343"/>
              <a:gd name="connsiteX190" fmla="*/ 4786128 w 5529990"/>
              <a:gd name="connsiteY190" fmla="*/ 3757537 h 5456343"/>
              <a:gd name="connsiteX191" fmla="*/ 4725360 w 5529990"/>
              <a:gd name="connsiteY191" fmla="*/ 3670038 h 5456343"/>
              <a:gd name="connsiteX192" fmla="*/ 4594209 w 5529990"/>
              <a:gd name="connsiteY192" fmla="*/ 3436718 h 5456343"/>
              <a:gd name="connsiteX193" fmla="*/ 4558738 w 5529990"/>
              <a:gd name="connsiteY193" fmla="*/ 3404519 h 5456343"/>
              <a:gd name="connsiteX194" fmla="*/ 4480507 w 5529990"/>
              <a:gd name="connsiteY194" fmla="*/ 3306558 h 5456343"/>
              <a:gd name="connsiteX195" fmla="*/ 4381231 w 5529990"/>
              <a:gd name="connsiteY195" fmla="*/ 3263877 h 5456343"/>
              <a:gd name="connsiteX196" fmla="*/ 4271213 w 5529990"/>
              <a:gd name="connsiteY196" fmla="*/ 3325719 h 5456343"/>
              <a:gd name="connsiteX197" fmla="*/ 4243839 w 5529990"/>
              <a:gd name="connsiteY197" fmla="*/ 3390348 h 5456343"/>
              <a:gd name="connsiteX198" fmla="*/ 4245828 w 5529990"/>
              <a:gd name="connsiteY198" fmla="*/ 3431231 h 5456343"/>
              <a:gd name="connsiteX199" fmla="*/ 4249487 w 5529990"/>
              <a:gd name="connsiteY199" fmla="*/ 3458234 h 5456343"/>
              <a:gd name="connsiteX200" fmla="*/ 4268459 w 5529990"/>
              <a:gd name="connsiteY200" fmla="*/ 3485180 h 5456343"/>
              <a:gd name="connsiteX201" fmla="*/ 4301641 w 5529990"/>
              <a:gd name="connsiteY201" fmla="*/ 3549872 h 5456343"/>
              <a:gd name="connsiteX202" fmla="*/ 4327699 w 5529990"/>
              <a:gd name="connsiteY202" fmla="*/ 3562381 h 5456343"/>
              <a:gd name="connsiteX203" fmla="*/ 4443283 w 5529990"/>
              <a:gd name="connsiteY203" fmla="*/ 3566565 h 5456343"/>
              <a:gd name="connsiteX204" fmla="*/ 4362331 w 5529990"/>
              <a:gd name="connsiteY204" fmla="*/ 3599313 h 5456343"/>
              <a:gd name="connsiteX205" fmla="*/ 4297508 w 5529990"/>
              <a:gd name="connsiteY205" fmla="*/ 3698587 h 5456343"/>
              <a:gd name="connsiteX206" fmla="*/ 4338953 w 5529990"/>
              <a:gd name="connsiteY206" fmla="*/ 3730240 h 5456343"/>
              <a:gd name="connsiteX207" fmla="*/ 4372142 w 5529990"/>
              <a:gd name="connsiteY207" fmla="*/ 3730140 h 5456343"/>
              <a:gd name="connsiteX208" fmla="*/ 4336403 w 5529990"/>
              <a:gd name="connsiteY208" fmla="*/ 3760011 h 5456343"/>
              <a:gd name="connsiteX209" fmla="*/ 4322595 w 5529990"/>
              <a:gd name="connsiteY209" fmla="*/ 3786514 h 5456343"/>
              <a:gd name="connsiteX210" fmla="*/ 4384277 w 5529990"/>
              <a:gd name="connsiteY210" fmla="*/ 3871702 h 5456343"/>
              <a:gd name="connsiteX211" fmla="*/ 4434476 w 5529990"/>
              <a:gd name="connsiteY211" fmla="*/ 3911831 h 5456343"/>
              <a:gd name="connsiteX212" fmla="*/ 4475830 w 5529990"/>
              <a:gd name="connsiteY212" fmla="*/ 3992604 h 5456343"/>
              <a:gd name="connsiteX213" fmla="*/ 4523073 w 5529990"/>
              <a:gd name="connsiteY213" fmla="*/ 4036659 h 5456343"/>
              <a:gd name="connsiteX214" fmla="*/ 4538122 w 5529990"/>
              <a:gd name="connsiteY214" fmla="*/ 4034264 h 5456343"/>
              <a:gd name="connsiteX215" fmla="*/ 4501368 w 5529990"/>
              <a:gd name="connsiteY215" fmla="*/ 4081817 h 5456343"/>
              <a:gd name="connsiteX216" fmla="*/ 4473367 w 5529990"/>
              <a:gd name="connsiteY216" fmla="*/ 4137847 h 5456343"/>
              <a:gd name="connsiteX217" fmla="*/ 4497959 w 5529990"/>
              <a:gd name="connsiteY217" fmla="*/ 4166752 h 5456343"/>
              <a:gd name="connsiteX218" fmla="*/ 4539336 w 5529990"/>
              <a:gd name="connsiteY218" fmla="*/ 4194097 h 5456343"/>
              <a:gd name="connsiteX219" fmla="*/ 4517947 w 5529990"/>
              <a:gd name="connsiteY219" fmla="*/ 4231925 h 5456343"/>
              <a:gd name="connsiteX220" fmla="*/ 4508696 w 5529990"/>
              <a:gd name="connsiteY220" fmla="*/ 4246722 h 5456343"/>
              <a:gd name="connsiteX221" fmla="*/ 4532701 w 5529990"/>
              <a:gd name="connsiteY221" fmla="*/ 4265727 h 5456343"/>
              <a:gd name="connsiteX222" fmla="*/ 4569138 w 5529990"/>
              <a:gd name="connsiteY222" fmla="*/ 4307801 h 5456343"/>
              <a:gd name="connsiteX223" fmla="*/ 4581251 w 5529990"/>
              <a:gd name="connsiteY223" fmla="*/ 4356204 h 5456343"/>
              <a:gd name="connsiteX224" fmla="*/ 4581479 w 5529990"/>
              <a:gd name="connsiteY224" fmla="*/ 4355344 h 5456343"/>
              <a:gd name="connsiteX225" fmla="*/ 4587279 w 5529990"/>
              <a:gd name="connsiteY225" fmla="*/ 4351160 h 5456343"/>
              <a:gd name="connsiteX226" fmla="*/ 4644474 w 5529990"/>
              <a:gd name="connsiteY226" fmla="*/ 4303653 h 5456343"/>
              <a:gd name="connsiteX227" fmla="*/ 4741598 w 5529990"/>
              <a:gd name="connsiteY227" fmla="*/ 4274501 h 5456343"/>
              <a:gd name="connsiteX228" fmla="*/ 4775052 w 5529990"/>
              <a:gd name="connsiteY228" fmla="*/ 4260465 h 5456343"/>
              <a:gd name="connsiteX229" fmla="*/ 4822535 w 5529990"/>
              <a:gd name="connsiteY229" fmla="*/ 4263704 h 5456343"/>
              <a:gd name="connsiteX230" fmla="*/ 4862464 w 5529990"/>
              <a:gd name="connsiteY230" fmla="*/ 4268023 h 5456343"/>
              <a:gd name="connsiteX231" fmla="*/ 4878651 w 5529990"/>
              <a:gd name="connsiteY231" fmla="*/ 4266943 h 5456343"/>
              <a:gd name="connsiteX232" fmla="*/ 4952034 w 5529990"/>
              <a:gd name="connsiteY232" fmla="*/ 4330645 h 5456343"/>
              <a:gd name="connsiteX233" fmla="*/ 4987646 w 5529990"/>
              <a:gd name="connsiteY233" fmla="*/ 4391109 h 5456343"/>
              <a:gd name="connsiteX234" fmla="*/ 5046999 w 5529990"/>
              <a:gd name="connsiteY234" fmla="*/ 4436456 h 5456343"/>
              <a:gd name="connsiteX235" fmla="*/ 5058870 w 5529990"/>
              <a:gd name="connsiteY235" fmla="*/ 4429978 h 5456343"/>
              <a:gd name="connsiteX236" fmla="*/ 5134411 w 5529990"/>
              <a:gd name="connsiteY236" fmla="*/ 4366276 h 5456343"/>
              <a:gd name="connsiteX237" fmla="*/ 5151678 w 5529990"/>
              <a:gd name="connsiteY237" fmla="*/ 4357638 h 5456343"/>
              <a:gd name="connsiteX238" fmla="*/ 5205636 w 5529990"/>
              <a:gd name="connsiteY238" fmla="*/ 4349000 h 5456343"/>
              <a:gd name="connsiteX239" fmla="*/ 5268226 w 5529990"/>
              <a:gd name="connsiteY239" fmla="*/ 4333885 h 5456343"/>
              <a:gd name="connsiteX240" fmla="*/ 5294126 w 5529990"/>
              <a:gd name="connsiteY240" fmla="*/ 4334964 h 5456343"/>
              <a:gd name="connsiteX241" fmla="*/ 5433338 w 5529990"/>
              <a:gd name="connsiteY241" fmla="*/ 4392189 h 5456343"/>
              <a:gd name="connsiteX242" fmla="*/ 5441971 w 5529990"/>
              <a:gd name="connsiteY242" fmla="*/ 4402986 h 5456343"/>
              <a:gd name="connsiteX243" fmla="*/ 5473266 w 5529990"/>
              <a:gd name="connsiteY243" fmla="*/ 4468847 h 5456343"/>
              <a:gd name="connsiteX244" fmla="*/ 5481899 w 5529990"/>
              <a:gd name="connsiteY244" fmla="*/ 4496919 h 5456343"/>
              <a:gd name="connsiteX245" fmla="*/ 5492691 w 5529990"/>
              <a:gd name="connsiteY245" fmla="*/ 4544426 h 5456343"/>
              <a:gd name="connsiteX246" fmla="*/ 5523987 w 5529990"/>
              <a:gd name="connsiteY246" fmla="*/ 4580056 h 5456343"/>
              <a:gd name="connsiteX247" fmla="*/ 5529787 w 5529990"/>
              <a:gd name="connsiteY247" fmla="*/ 4596252 h 5456343"/>
              <a:gd name="connsiteX248" fmla="*/ 5515353 w 5529990"/>
              <a:gd name="connsiteY248" fmla="*/ 4605969 h 5456343"/>
              <a:gd name="connsiteX249" fmla="*/ 5502403 w 5529990"/>
              <a:gd name="connsiteY249" fmla="*/ 4609208 h 5456343"/>
              <a:gd name="connsiteX250" fmla="*/ 5487295 w 5529990"/>
              <a:gd name="connsiteY250" fmla="*/ 4618925 h 5456343"/>
              <a:gd name="connsiteX251" fmla="*/ 5497008 w 5529990"/>
              <a:gd name="connsiteY251" fmla="*/ 4632961 h 5456343"/>
              <a:gd name="connsiteX252" fmla="*/ 5491612 w 5529990"/>
              <a:gd name="connsiteY252" fmla="*/ 4665352 h 5456343"/>
              <a:gd name="connsiteX253" fmla="*/ 5477583 w 5529990"/>
              <a:gd name="connsiteY253" fmla="*/ 4671830 h 5456343"/>
              <a:gd name="connsiteX254" fmla="*/ 5470029 w 5529990"/>
              <a:gd name="connsiteY254" fmla="*/ 4691265 h 5456343"/>
              <a:gd name="connsiteX255" fmla="*/ 5488374 w 5529990"/>
              <a:gd name="connsiteY255" fmla="*/ 4698823 h 5456343"/>
              <a:gd name="connsiteX256" fmla="*/ 5504696 w 5529990"/>
              <a:gd name="connsiteY256" fmla="*/ 4697004 h 5456343"/>
              <a:gd name="connsiteX257" fmla="*/ 5420769 w 5529990"/>
              <a:gd name="connsiteY257" fmla="*/ 4781392 h 5456343"/>
              <a:gd name="connsiteX258" fmla="*/ 5413913 w 5529990"/>
              <a:gd name="connsiteY258" fmla="*/ 4776562 h 5456343"/>
              <a:gd name="connsiteX259" fmla="*/ 5393409 w 5529990"/>
              <a:gd name="connsiteY259" fmla="*/ 4786279 h 5456343"/>
              <a:gd name="connsiteX260" fmla="*/ 5384776 w 5529990"/>
              <a:gd name="connsiteY260" fmla="*/ 4805713 h 5456343"/>
              <a:gd name="connsiteX261" fmla="*/ 5358876 w 5529990"/>
              <a:gd name="connsiteY261" fmla="*/ 4818670 h 5456343"/>
              <a:gd name="connsiteX262" fmla="*/ 5275781 w 5529990"/>
              <a:gd name="connsiteY262" fmla="*/ 4860778 h 5456343"/>
              <a:gd name="connsiteX263" fmla="*/ 5263910 w 5529990"/>
              <a:gd name="connsiteY263" fmla="*/ 4875894 h 5456343"/>
              <a:gd name="connsiteX264" fmla="*/ 5250960 w 5529990"/>
              <a:gd name="connsiteY264" fmla="*/ 4855379 h 5456343"/>
              <a:gd name="connsiteX265" fmla="*/ 5250960 w 5529990"/>
              <a:gd name="connsiteY265" fmla="*/ 4852140 h 5456343"/>
              <a:gd name="connsiteX266" fmla="*/ 5214269 w 5529990"/>
              <a:gd name="connsiteY266" fmla="*/ 4831626 h 5456343"/>
              <a:gd name="connsiteX267" fmla="*/ 5163548 w 5529990"/>
              <a:gd name="connsiteY267" fmla="*/ 4829467 h 5456343"/>
              <a:gd name="connsiteX268" fmla="*/ 5092324 w 5529990"/>
              <a:gd name="connsiteY268" fmla="*/ 4811112 h 5456343"/>
              <a:gd name="connsiteX269" fmla="*/ 5072899 w 5529990"/>
              <a:gd name="connsiteY269" fmla="*/ 4794916 h 5456343"/>
              <a:gd name="connsiteX270" fmla="*/ 5016783 w 5529990"/>
              <a:gd name="connsiteY270" fmla="*/ 4750649 h 5456343"/>
              <a:gd name="connsiteX271" fmla="*/ 5007071 w 5529990"/>
              <a:gd name="connsiteY271" fmla="*/ 4724736 h 5456343"/>
              <a:gd name="connsiteX272" fmla="*/ 4975775 w 5529990"/>
              <a:gd name="connsiteY272" fmla="*/ 4617845 h 5456343"/>
              <a:gd name="connsiteX273" fmla="*/ 4952034 w 5529990"/>
              <a:gd name="connsiteY273" fmla="*/ 4617845 h 5456343"/>
              <a:gd name="connsiteX274" fmla="*/ 4948796 w 5529990"/>
              <a:gd name="connsiteY274" fmla="*/ 4645918 h 5456343"/>
              <a:gd name="connsiteX275" fmla="*/ 4961746 w 5529990"/>
              <a:gd name="connsiteY275" fmla="*/ 4665352 h 5456343"/>
              <a:gd name="connsiteX276" fmla="*/ 4963904 w 5529990"/>
              <a:gd name="connsiteY276" fmla="*/ 4683708 h 5456343"/>
              <a:gd name="connsiteX277" fmla="*/ 4944480 w 5529990"/>
              <a:gd name="connsiteY277" fmla="*/ 4680468 h 5456343"/>
              <a:gd name="connsiteX278" fmla="*/ 4930451 w 5529990"/>
              <a:gd name="connsiteY278" fmla="*/ 4665352 h 5456343"/>
              <a:gd name="connsiteX279" fmla="*/ 4896997 w 5529990"/>
              <a:gd name="connsiteY279" fmla="*/ 4659954 h 5456343"/>
              <a:gd name="connsiteX280" fmla="*/ 4903472 w 5529990"/>
              <a:gd name="connsiteY280" fmla="*/ 4689106 h 5456343"/>
              <a:gd name="connsiteX281" fmla="*/ 4921817 w 5529990"/>
              <a:gd name="connsiteY281" fmla="*/ 4711780 h 5456343"/>
              <a:gd name="connsiteX282" fmla="*/ 4907788 w 5529990"/>
              <a:gd name="connsiteY282" fmla="*/ 4733374 h 5456343"/>
              <a:gd name="connsiteX283" fmla="*/ 4846276 w 5529990"/>
              <a:gd name="connsiteY283" fmla="*/ 4709620 h 5456343"/>
              <a:gd name="connsiteX284" fmla="*/ 4786923 w 5529990"/>
              <a:gd name="connsiteY284" fmla="*/ 4709620 h 5456343"/>
              <a:gd name="connsiteX285" fmla="*/ 4763181 w 5529990"/>
              <a:gd name="connsiteY285" fmla="*/ 4731214 h 5456343"/>
              <a:gd name="connsiteX286" fmla="*/ 4751311 w 5529990"/>
              <a:gd name="connsiteY286" fmla="*/ 4737692 h 5456343"/>
              <a:gd name="connsiteX287" fmla="*/ 4744836 w 5529990"/>
              <a:gd name="connsiteY287" fmla="*/ 4725816 h 5456343"/>
              <a:gd name="connsiteX288" fmla="*/ 4723252 w 5529990"/>
              <a:gd name="connsiteY288" fmla="*/ 4703142 h 5456343"/>
              <a:gd name="connsiteX289" fmla="*/ 4674690 w 5529990"/>
              <a:gd name="connsiteY289" fmla="*/ 4675069 h 5456343"/>
              <a:gd name="connsiteX290" fmla="*/ 4648790 w 5529990"/>
              <a:gd name="connsiteY290" fmla="*/ 4673990 h 5456343"/>
              <a:gd name="connsiteX291" fmla="*/ 4631524 w 5529990"/>
              <a:gd name="connsiteY291" fmla="*/ 4682628 h 5456343"/>
              <a:gd name="connsiteX292" fmla="*/ 4619653 w 5529990"/>
              <a:gd name="connsiteY292" fmla="*/ 4664272 h 5456343"/>
              <a:gd name="connsiteX293" fmla="*/ 4617495 w 5529990"/>
              <a:gd name="connsiteY293" fmla="*/ 4649157 h 5456343"/>
              <a:gd name="connsiteX294" fmla="*/ 4590179 w 5529990"/>
              <a:gd name="connsiteY294" fmla="*/ 4622282 h 5456343"/>
              <a:gd name="connsiteX295" fmla="*/ 4586817 w 5529990"/>
              <a:gd name="connsiteY295" fmla="*/ 4623974 h 5456343"/>
              <a:gd name="connsiteX296" fmla="*/ 4584630 w 5529990"/>
              <a:gd name="connsiteY296" fmla="*/ 4635875 h 5456343"/>
              <a:gd name="connsiteX297" fmla="*/ 4531541 w 5529990"/>
              <a:gd name="connsiteY297" fmla="*/ 4686274 h 5456343"/>
              <a:gd name="connsiteX298" fmla="*/ 4492463 w 5529990"/>
              <a:gd name="connsiteY298" fmla="*/ 4723091 h 5456343"/>
              <a:gd name="connsiteX299" fmla="*/ 4462206 w 5529990"/>
              <a:gd name="connsiteY299" fmla="*/ 4772694 h 5456343"/>
              <a:gd name="connsiteX300" fmla="*/ 4452007 w 5529990"/>
              <a:gd name="connsiteY300" fmla="*/ 4809481 h 5456343"/>
              <a:gd name="connsiteX301" fmla="*/ 4457827 w 5529990"/>
              <a:gd name="connsiteY301" fmla="*/ 4850751 h 5456343"/>
              <a:gd name="connsiteX302" fmla="*/ 4471025 w 5529990"/>
              <a:gd name="connsiteY302" fmla="*/ 4867775 h 5456343"/>
              <a:gd name="connsiteX303" fmla="*/ 4503311 w 5529990"/>
              <a:gd name="connsiteY303" fmla="*/ 4865104 h 5456343"/>
              <a:gd name="connsiteX304" fmla="*/ 4538327 w 5529990"/>
              <a:gd name="connsiteY304" fmla="*/ 4899014 h 5456343"/>
              <a:gd name="connsiteX305" fmla="*/ 4528782 w 5529990"/>
              <a:gd name="connsiteY305" fmla="*/ 4950009 h 5456343"/>
              <a:gd name="connsiteX306" fmla="*/ 4490855 w 5529990"/>
              <a:gd name="connsiteY306" fmla="*/ 4977760 h 5456343"/>
              <a:gd name="connsiteX307" fmla="*/ 4473436 w 5529990"/>
              <a:gd name="connsiteY307" fmla="*/ 4993981 h 5456343"/>
              <a:gd name="connsiteX308" fmla="*/ 4496877 w 5529990"/>
              <a:gd name="connsiteY308" fmla="*/ 5031953 h 5456343"/>
              <a:gd name="connsiteX309" fmla="*/ 4502473 w 5529990"/>
              <a:gd name="connsiteY309" fmla="*/ 5031433 h 5456343"/>
              <a:gd name="connsiteX310" fmla="*/ 4538301 w 5529990"/>
              <a:gd name="connsiteY310" fmla="*/ 5034738 h 5456343"/>
              <a:gd name="connsiteX311" fmla="*/ 4541751 w 5529990"/>
              <a:gd name="connsiteY311" fmla="*/ 5089834 h 5456343"/>
              <a:gd name="connsiteX312" fmla="*/ 4511743 w 5529990"/>
              <a:gd name="connsiteY312" fmla="*/ 5127799 h 5456343"/>
              <a:gd name="connsiteX313" fmla="*/ 4485820 w 5529990"/>
              <a:gd name="connsiteY313" fmla="*/ 5123905 h 5456343"/>
              <a:gd name="connsiteX314" fmla="*/ 4473208 w 5529990"/>
              <a:gd name="connsiteY314" fmla="*/ 5116782 h 5456343"/>
              <a:gd name="connsiteX315" fmla="*/ 4466980 w 5529990"/>
              <a:gd name="connsiteY315" fmla="*/ 5131962 h 5456343"/>
              <a:gd name="connsiteX316" fmla="*/ 4474335 w 5529990"/>
              <a:gd name="connsiteY316" fmla="*/ 5161144 h 5456343"/>
              <a:gd name="connsiteX317" fmla="*/ 4432436 w 5529990"/>
              <a:gd name="connsiteY317" fmla="*/ 5210502 h 5456343"/>
              <a:gd name="connsiteX318" fmla="*/ 4422080 w 5529990"/>
              <a:gd name="connsiteY318" fmla="*/ 5209806 h 5456343"/>
              <a:gd name="connsiteX319" fmla="*/ 4363328 w 5529990"/>
              <a:gd name="connsiteY319" fmla="*/ 5256417 h 5456343"/>
              <a:gd name="connsiteX320" fmla="*/ 4335441 w 5529990"/>
              <a:gd name="connsiteY320" fmla="*/ 5292194 h 5456343"/>
              <a:gd name="connsiteX321" fmla="*/ 4315316 w 5529990"/>
              <a:gd name="connsiteY321" fmla="*/ 5300702 h 5456343"/>
              <a:gd name="connsiteX322" fmla="*/ 4258458 w 5529990"/>
              <a:gd name="connsiteY322" fmla="*/ 5385631 h 5456343"/>
              <a:gd name="connsiteX323" fmla="*/ 4253222 w 5529990"/>
              <a:gd name="connsiteY323" fmla="*/ 5436557 h 5456343"/>
              <a:gd name="connsiteX324" fmla="*/ 4229825 w 5529990"/>
              <a:gd name="connsiteY324" fmla="*/ 5456320 h 5456343"/>
              <a:gd name="connsiteX325" fmla="*/ 4214822 w 5529990"/>
              <a:gd name="connsiteY325" fmla="*/ 5434155 h 5456343"/>
              <a:gd name="connsiteX326" fmla="*/ 4150160 w 5529990"/>
              <a:gd name="connsiteY326" fmla="*/ 5406321 h 5456343"/>
              <a:gd name="connsiteX327" fmla="*/ 4094026 w 5529990"/>
              <a:gd name="connsiteY327" fmla="*/ 5427469 h 5456343"/>
              <a:gd name="connsiteX328" fmla="*/ 4039855 w 5529990"/>
              <a:gd name="connsiteY328" fmla="*/ 5408946 h 5456343"/>
              <a:gd name="connsiteX329" fmla="*/ 3927948 w 5529990"/>
              <a:gd name="connsiteY329" fmla="*/ 5419353 h 5456343"/>
              <a:gd name="connsiteX330" fmla="*/ 3912268 w 5529990"/>
              <a:gd name="connsiteY330" fmla="*/ 5436408 h 5456343"/>
              <a:gd name="connsiteX331" fmla="*/ 3845463 w 5529990"/>
              <a:gd name="connsiteY331" fmla="*/ 5381894 h 5456343"/>
              <a:gd name="connsiteX332" fmla="*/ 3765729 w 5529990"/>
              <a:gd name="connsiteY332" fmla="*/ 5409883 h 5456343"/>
              <a:gd name="connsiteX333" fmla="*/ 3765910 w 5529990"/>
              <a:gd name="connsiteY333" fmla="*/ 5393938 h 5456343"/>
              <a:gd name="connsiteX334" fmla="*/ 3718780 w 5529990"/>
              <a:gd name="connsiteY334" fmla="*/ 5329630 h 5456343"/>
              <a:gd name="connsiteX335" fmla="*/ 3675462 w 5529990"/>
              <a:gd name="connsiteY335" fmla="*/ 5288528 h 5456343"/>
              <a:gd name="connsiteX336" fmla="*/ 3619984 w 5529990"/>
              <a:gd name="connsiteY336" fmla="*/ 5241589 h 5456343"/>
              <a:gd name="connsiteX337" fmla="*/ 3608747 w 5529990"/>
              <a:gd name="connsiteY337" fmla="*/ 5267190 h 5456343"/>
              <a:gd name="connsiteX338" fmla="*/ 3596563 w 5529990"/>
              <a:gd name="connsiteY338" fmla="*/ 5314780 h 5456343"/>
              <a:gd name="connsiteX339" fmla="*/ 3574430 w 5529990"/>
              <a:gd name="connsiteY339" fmla="*/ 5305224 h 5456343"/>
              <a:gd name="connsiteX340" fmla="*/ 3499909 w 5529990"/>
              <a:gd name="connsiteY340" fmla="*/ 5253419 h 5456343"/>
              <a:gd name="connsiteX341" fmla="*/ 3315692 w 5529990"/>
              <a:gd name="connsiteY341" fmla="*/ 5243008 h 5456343"/>
              <a:gd name="connsiteX342" fmla="*/ 3221835 w 5529990"/>
              <a:gd name="connsiteY342" fmla="*/ 5222534 h 5456343"/>
              <a:gd name="connsiteX343" fmla="*/ 3181652 w 5529990"/>
              <a:gd name="connsiteY343" fmla="*/ 5243858 h 5456343"/>
              <a:gd name="connsiteX344" fmla="*/ 3144425 w 5529990"/>
              <a:gd name="connsiteY344" fmla="*/ 5261258 h 5456343"/>
              <a:gd name="connsiteX345" fmla="*/ 3142147 w 5529990"/>
              <a:gd name="connsiteY345" fmla="*/ 5225963 h 5456343"/>
              <a:gd name="connsiteX346" fmla="*/ 3132063 w 5529990"/>
              <a:gd name="connsiteY346" fmla="*/ 5160201 h 5456343"/>
              <a:gd name="connsiteX347" fmla="*/ 2992209 w 5529990"/>
              <a:gd name="connsiteY347" fmla="*/ 4872894 h 5456343"/>
              <a:gd name="connsiteX348" fmla="*/ 2922382 w 5529990"/>
              <a:gd name="connsiteY348" fmla="*/ 4817997 h 5456343"/>
              <a:gd name="connsiteX349" fmla="*/ 2852371 w 5529990"/>
              <a:gd name="connsiteY349" fmla="*/ 4861342 h 5456343"/>
              <a:gd name="connsiteX350" fmla="*/ 2799055 w 5529990"/>
              <a:gd name="connsiteY350" fmla="*/ 4952246 h 5456343"/>
              <a:gd name="connsiteX351" fmla="*/ 2750389 w 5529990"/>
              <a:gd name="connsiteY351" fmla="*/ 4982323 h 5456343"/>
              <a:gd name="connsiteX352" fmla="*/ 2759166 w 5529990"/>
              <a:gd name="connsiteY352" fmla="*/ 4937373 h 5456343"/>
              <a:gd name="connsiteX353" fmla="*/ 2758717 w 5529990"/>
              <a:gd name="connsiteY353" fmla="*/ 4853791 h 5456343"/>
              <a:gd name="connsiteX354" fmla="*/ 2773428 w 5529990"/>
              <a:gd name="connsiteY354" fmla="*/ 4829858 h 5456343"/>
              <a:gd name="connsiteX355" fmla="*/ 2813611 w 5529990"/>
              <a:gd name="connsiteY355" fmla="*/ 4808534 h 5456343"/>
              <a:gd name="connsiteX356" fmla="*/ 2820922 w 5529990"/>
              <a:gd name="connsiteY356" fmla="*/ 4779980 h 5456343"/>
              <a:gd name="connsiteX357" fmla="*/ 2796668 w 5529990"/>
              <a:gd name="connsiteY357" fmla="*/ 4772612 h 5456343"/>
              <a:gd name="connsiteX358" fmla="*/ 2622107 w 5529990"/>
              <a:gd name="connsiteY358" fmla="*/ 4773249 h 5456343"/>
              <a:gd name="connsiteX359" fmla="*/ 2591932 w 5529990"/>
              <a:gd name="connsiteY359" fmla="*/ 4771776 h 5456343"/>
              <a:gd name="connsiteX360" fmla="*/ 2581363 w 5529990"/>
              <a:gd name="connsiteY360" fmla="*/ 4784316 h 5456343"/>
              <a:gd name="connsiteX361" fmla="*/ 2533973 w 5529990"/>
              <a:gd name="connsiteY361" fmla="*/ 4788867 h 5456343"/>
              <a:gd name="connsiteX362" fmla="*/ 2494641 w 5529990"/>
              <a:gd name="connsiteY362" fmla="*/ 4816770 h 5456343"/>
              <a:gd name="connsiteX363" fmla="*/ 2502607 w 5529990"/>
              <a:gd name="connsiteY363" fmla="*/ 4887605 h 5456343"/>
              <a:gd name="connsiteX364" fmla="*/ 2530777 w 5529990"/>
              <a:gd name="connsiteY364" fmla="*/ 5025291 h 5456343"/>
              <a:gd name="connsiteX365" fmla="*/ 2526229 w 5529990"/>
              <a:gd name="connsiteY365" fmla="*/ 5094470 h 5456343"/>
              <a:gd name="connsiteX366" fmla="*/ 2476444 w 5529990"/>
              <a:gd name="connsiteY366" fmla="*/ 5139834 h 5456343"/>
              <a:gd name="connsiteX367" fmla="*/ 2456379 w 5529990"/>
              <a:gd name="connsiteY367" fmla="*/ 5052626 h 5456343"/>
              <a:gd name="connsiteX368" fmla="*/ 2428893 w 5529990"/>
              <a:gd name="connsiteY368" fmla="*/ 4952213 h 5456343"/>
              <a:gd name="connsiteX369" fmla="*/ 2404842 w 5529990"/>
              <a:gd name="connsiteY369" fmla="*/ 4852765 h 5456343"/>
              <a:gd name="connsiteX370" fmla="*/ 2313953 w 5529990"/>
              <a:gd name="connsiteY370" fmla="*/ 4819852 h 5456343"/>
              <a:gd name="connsiteX371" fmla="*/ 2305700 w 5529990"/>
              <a:gd name="connsiteY371" fmla="*/ 4836077 h 5456343"/>
              <a:gd name="connsiteX372" fmla="*/ 2307760 w 5529990"/>
              <a:gd name="connsiteY372" fmla="*/ 4855197 h 5456343"/>
              <a:gd name="connsiteX373" fmla="*/ 2273652 w 5529990"/>
              <a:gd name="connsiteY373" fmla="*/ 4897541 h 5456343"/>
              <a:gd name="connsiteX374" fmla="*/ 2229651 w 5529990"/>
              <a:gd name="connsiteY374" fmla="*/ 4875929 h 5456343"/>
              <a:gd name="connsiteX375" fmla="*/ 2219754 w 5529990"/>
              <a:gd name="connsiteY375" fmla="*/ 4858320 h 5456343"/>
              <a:gd name="connsiteX376" fmla="*/ 2105490 w 5529990"/>
              <a:gd name="connsiteY376" fmla="*/ 4809581 h 5456343"/>
              <a:gd name="connsiteX377" fmla="*/ 2075923 w 5529990"/>
              <a:gd name="connsiteY377" fmla="*/ 4829098 h 5456343"/>
              <a:gd name="connsiteX378" fmla="*/ 1995879 w 5529990"/>
              <a:gd name="connsiteY378" fmla="*/ 4903056 h 5456343"/>
              <a:gd name="connsiteX379" fmla="*/ 1971127 w 5529990"/>
              <a:gd name="connsiteY379" fmla="*/ 4905382 h 5456343"/>
              <a:gd name="connsiteX380" fmla="*/ 1929602 w 5529990"/>
              <a:gd name="connsiteY380" fmla="*/ 4888172 h 5456343"/>
              <a:gd name="connsiteX381" fmla="*/ 1900724 w 5529990"/>
              <a:gd name="connsiteY381" fmla="*/ 4898612 h 5456343"/>
              <a:gd name="connsiteX382" fmla="*/ 1896871 w 5529990"/>
              <a:gd name="connsiteY382" fmla="*/ 4912363 h 5456343"/>
              <a:gd name="connsiteX383" fmla="*/ 1877068 w 5529990"/>
              <a:gd name="connsiteY383" fmla="*/ 4923495 h 5456343"/>
              <a:gd name="connsiteX384" fmla="*/ 1870333 w 5529990"/>
              <a:gd name="connsiteY384" fmla="*/ 4901212 h 5456343"/>
              <a:gd name="connsiteX385" fmla="*/ 1885608 w 5529990"/>
              <a:gd name="connsiteY385" fmla="*/ 4820209 h 5456343"/>
              <a:gd name="connsiteX386" fmla="*/ 1867872 w 5529990"/>
              <a:gd name="connsiteY386" fmla="*/ 4804109 h 5456343"/>
              <a:gd name="connsiteX387" fmla="*/ 1837342 w 5529990"/>
              <a:gd name="connsiteY387" fmla="*/ 4827064 h 5456343"/>
              <a:gd name="connsiteX388" fmla="*/ 1799662 w 5529990"/>
              <a:gd name="connsiteY388" fmla="*/ 4842451 h 5456343"/>
              <a:gd name="connsiteX389" fmla="*/ 1758003 w 5529990"/>
              <a:gd name="connsiteY389" fmla="*/ 4799247 h 5456343"/>
              <a:gd name="connsiteX390" fmla="*/ 1769692 w 5529990"/>
              <a:gd name="connsiteY390" fmla="*/ 4783984 h 5456343"/>
              <a:gd name="connsiteX391" fmla="*/ 1743295 w 5529990"/>
              <a:gd name="connsiteY391" fmla="*/ 4752477 h 5456343"/>
              <a:gd name="connsiteX392" fmla="*/ 1616518 w 5529990"/>
              <a:gd name="connsiteY392" fmla="*/ 4702082 h 5456343"/>
              <a:gd name="connsiteX393" fmla="*/ 1541847 w 5529990"/>
              <a:gd name="connsiteY393" fmla="*/ 4723780 h 5456343"/>
              <a:gd name="connsiteX394" fmla="*/ 1482305 w 5529990"/>
              <a:gd name="connsiteY394" fmla="*/ 4731179 h 5456343"/>
              <a:gd name="connsiteX395" fmla="*/ 1473783 w 5529990"/>
              <a:gd name="connsiteY395" fmla="*/ 4695417 h 5456343"/>
              <a:gd name="connsiteX396" fmla="*/ 1468846 w 5529990"/>
              <a:gd name="connsiteY396" fmla="*/ 4593913 h 5456343"/>
              <a:gd name="connsiteX397" fmla="*/ 1363940 w 5529990"/>
              <a:gd name="connsiteY397" fmla="*/ 4505154 h 5456343"/>
              <a:gd name="connsiteX398" fmla="*/ 1341662 w 5529990"/>
              <a:gd name="connsiteY398" fmla="*/ 4511882 h 5456343"/>
              <a:gd name="connsiteX399" fmla="*/ 1289128 w 5529990"/>
              <a:gd name="connsiteY399" fmla="*/ 4547206 h 5456343"/>
              <a:gd name="connsiteX400" fmla="*/ 1221480 w 5529990"/>
              <a:gd name="connsiteY400" fmla="*/ 4504127 h 5456343"/>
              <a:gd name="connsiteX401" fmla="*/ 1220530 w 5529990"/>
              <a:gd name="connsiteY401" fmla="*/ 4414866 h 5456343"/>
              <a:gd name="connsiteX402" fmla="*/ 1239097 w 5529990"/>
              <a:gd name="connsiteY402" fmla="*/ 4401534 h 5456343"/>
              <a:gd name="connsiteX403" fmla="*/ 1251750 w 5529990"/>
              <a:gd name="connsiteY403" fmla="*/ 4382834 h 5456343"/>
              <a:gd name="connsiteX404" fmla="*/ 1254504 w 5529990"/>
              <a:gd name="connsiteY404" fmla="*/ 4346526 h 5456343"/>
              <a:gd name="connsiteX405" fmla="*/ 1230581 w 5529990"/>
              <a:gd name="connsiteY405" fmla="*/ 4319421 h 5456343"/>
              <a:gd name="connsiteX406" fmla="*/ 1186758 w 5529990"/>
              <a:gd name="connsiteY406" fmla="*/ 4272364 h 5456343"/>
              <a:gd name="connsiteX407" fmla="*/ 1175214 w 5529990"/>
              <a:gd name="connsiteY407" fmla="*/ 4264939 h 5456343"/>
              <a:gd name="connsiteX408" fmla="*/ 1161833 w 5529990"/>
              <a:gd name="connsiteY408" fmla="*/ 4266023 h 5456343"/>
              <a:gd name="connsiteX409" fmla="*/ 1140837 w 5529990"/>
              <a:gd name="connsiteY409" fmla="*/ 4258967 h 5456343"/>
              <a:gd name="connsiteX410" fmla="*/ 1128185 w 5529990"/>
              <a:gd name="connsiteY410" fmla="*/ 4246273 h 5456343"/>
              <a:gd name="connsiteX411" fmla="*/ 1114189 w 5529990"/>
              <a:gd name="connsiteY411" fmla="*/ 4244360 h 5456343"/>
              <a:gd name="connsiteX412" fmla="*/ 1101745 w 5529990"/>
              <a:gd name="connsiteY412" fmla="*/ 4249907 h 5456343"/>
              <a:gd name="connsiteX413" fmla="*/ 1089334 w 5529990"/>
              <a:gd name="connsiteY413" fmla="*/ 4250366 h 5456343"/>
              <a:gd name="connsiteX414" fmla="*/ 1081819 w 5529990"/>
              <a:gd name="connsiteY414" fmla="*/ 4248119 h 5456343"/>
              <a:gd name="connsiteX415" fmla="*/ 1066120 w 5529990"/>
              <a:gd name="connsiteY415" fmla="*/ 4264125 h 5456343"/>
              <a:gd name="connsiteX416" fmla="*/ 1050323 w 5529990"/>
              <a:gd name="connsiteY416" fmla="*/ 4294755 h 5456343"/>
              <a:gd name="connsiteX417" fmla="*/ 983313 w 5529990"/>
              <a:gd name="connsiteY417" fmla="*/ 4357938 h 5456343"/>
              <a:gd name="connsiteX418" fmla="*/ 960346 w 5529990"/>
              <a:gd name="connsiteY418" fmla="*/ 4334969 h 5456343"/>
              <a:gd name="connsiteX419" fmla="*/ 1002467 w 5529990"/>
              <a:gd name="connsiteY419" fmla="*/ 4292849 h 5456343"/>
              <a:gd name="connsiteX420" fmla="*/ 1033100 w 5529990"/>
              <a:gd name="connsiteY420" fmla="*/ 4258387 h 5456343"/>
              <a:gd name="connsiteX421" fmla="*/ 998661 w 5529990"/>
              <a:gd name="connsiteY421" fmla="*/ 4158853 h 5456343"/>
              <a:gd name="connsiteX422" fmla="*/ 956556 w 5529990"/>
              <a:gd name="connsiteY422" fmla="*/ 4105261 h 5456343"/>
              <a:gd name="connsiteX423" fmla="*/ 904879 w 5529990"/>
              <a:gd name="connsiteY423" fmla="*/ 4057413 h 5456343"/>
              <a:gd name="connsiteX424" fmla="*/ 885736 w 5529990"/>
              <a:gd name="connsiteY424" fmla="*/ 4065073 h 5456343"/>
              <a:gd name="connsiteX425" fmla="*/ 818745 w 5529990"/>
              <a:gd name="connsiteY425" fmla="*/ 4013399 h 5456343"/>
              <a:gd name="connsiteX426" fmla="*/ 826409 w 5529990"/>
              <a:gd name="connsiteY426" fmla="*/ 3971284 h 5456343"/>
              <a:gd name="connsiteX427" fmla="*/ 870463 w 5529990"/>
              <a:gd name="connsiteY427" fmla="*/ 3816223 h 5456343"/>
              <a:gd name="connsiteX428" fmla="*/ 849420 w 5529990"/>
              <a:gd name="connsiteY428" fmla="*/ 3733913 h 5456343"/>
              <a:gd name="connsiteX429" fmla="*/ 837936 w 5529990"/>
              <a:gd name="connsiteY429" fmla="*/ 3722429 h 5456343"/>
              <a:gd name="connsiteX430" fmla="*/ 847517 w 5529990"/>
              <a:gd name="connsiteY430" fmla="*/ 3670743 h 5456343"/>
              <a:gd name="connsiteX431" fmla="*/ 871187 w 5529990"/>
              <a:gd name="connsiteY431" fmla="*/ 3654468 h 5456343"/>
              <a:gd name="connsiteX432" fmla="*/ 862921 w 5529990"/>
              <a:gd name="connsiteY432" fmla="*/ 3655033 h 5456343"/>
              <a:gd name="connsiteX433" fmla="*/ 865726 w 5529990"/>
              <a:gd name="connsiteY433" fmla="*/ 3649731 h 5456343"/>
              <a:gd name="connsiteX434" fmla="*/ 920326 w 5529990"/>
              <a:gd name="connsiteY434" fmla="*/ 3587177 h 5456343"/>
              <a:gd name="connsiteX435" fmla="*/ 925490 w 5529990"/>
              <a:gd name="connsiteY435" fmla="*/ 3584399 h 5456343"/>
              <a:gd name="connsiteX436" fmla="*/ 928649 w 5529990"/>
              <a:gd name="connsiteY436" fmla="*/ 3574777 h 5456343"/>
              <a:gd name="connsiteX437" fmla="*/ 925932 w 5529990"/>
              <a:gd name="connsiteY437" fmla="*/ 3550999 h 5456343"/>
              <a:gd name="connsiteX438" fmla="*/ 917654 w 5529990"/>
              <a:gd name="connsiteY438" fmla="*/ 3534979 h 5456343"/>
              <a:gd name="connsiteX439" fmla="*/ 912238 w 5529990"/>
              <a:gd name="connsiteY439" fmla="*/ 3534153 h 5456343"/>
              <a:gd name="connsiteX440" fmla="*/ 892558 w 5529990"/>
              <a:gd name="connsiteY440" fmla="*/ 3527474 h 5456343"/>
              <a:gd name="connsiteX441" fmla="*/ 830681 w 5529990"/>
              <a:gd name="connsiteY441" fmla="*/ 3510117 h 5456343"/>
              <a:gd name="connsiteX442" fmla="*/ 626610 w 5529990"/>
              <a:gd name="connsiteY442" fmla="*/ 3543722 h 5456343"/>
              <a:gd name="connsiteX443" fmla="*/ 581781 w 5529990"/>
              <a:gd name="connsiteY443" fmla="*/ 3551541 h 5456343"/>
              <a:gd name="connsiteX444" fmla="*/ 534885 w 5529990"/>
              <a:gd name="connsiteY444" fmla="*/ 3586592 h 5456343"/>
              <a:gd name="connsiteX445" fmla="*/ 508756 w 5529990"/>
              <a:gd name="connsiteY445" fmla="*/ 3607073 h 5456343"/>
              <a:gd name="connsiteX446" fmla="*/ 473000 w 5529990"/>
              <a:gd name="connsiteY446" fmla="*/ 3615583 h 5456343"/>
              <a:gd name="connsiteX447" fmla="*/ 451138 w 5529990"/>
              <a:gd name="connsiteY447" fmla="*/ 3607596 h 5456343"/>
              <a:gd name="connsiteX448" fmla="*/ 426615 w 5529990"/>
              <a:gd name="connsiteY448" fmla="*/ 3498773 h 5456343"/>
              <a:gd name="connsiteX449" fmla="*/ 434951 w 5529990"/>
              <a:gd name="connsiteY449" fmla="*/ 3478138 h 5456343"/>
              <a:gd name="connsiteX450" fmla="*/ 0 w 5529990"/>
              <a:gd name="connsiteY450" fmla="*/ 3478138 h 54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5529990" h="5456343">
                <a:moveTo>
                  <a:pt x="5203477" y="4996820"/>
                </a:moveTo>
                <a:lnTo>
                  <a:pt x="5205385" y="4997961"/>
                </a:lnTo>
                <a:lnTo>
                  <a:pt x="5204062" y="4999290"/>
                </a:lnTo>
                <a:close/>
                <a:moveTo>
                  <a:pt x="3285288" y="850958"/>
                </a:moveTo>
                <a:lnTo>
                  <a:pt x="3285287" y="957889"/>
                </a:lnTo>
                <a:lnTo>
                  <a:pt x="3309883" y="964960"/>
                </a:lnTo>
                <a:lnTo>
                  <a:pt x="3342876" y="959101"/>
                </a:lnTo>
                <a:lnTo>
                  <a:pt x="3347625" y="953011"/>
                </a:lnTo>
                <a:cubicBezTo>
                  <a:pt x="3352506" y="941170"/>
                  <a:pt x="3345185" y="930079"/>
                  <a:pt x="3340340" y="917595"/>
                </a:cubicBezTo>
                <a:cubicBezTo>
                  <a:pt x="3332916" y="904388"/>
                  <a:pt x="3317655" y="892691"/>
                  <a:pt x="3323433" y="872062"/>
                </a:cubicBezTo>
                <a:cubicBezTo>
                  <a:pt x="3326596" y="867388"/>
                  <a:pt x="3321373" y="852944"/>
                  <a:pt x="3302259" y="854999"/>
                </a:cubicBezTo>
                <a:close/>
                <a:moveTo>
                  <a:pt x="97597" y="97597"/>
                </a:moveTo>
                <a:lnTo>
                  <a:pt x="97597" y="3380541"/>
                </a:lnTo>
                <a:lnTo>
                  <a:pt x="925476" y="3380541"/>
                </a:lnTo>
                <a:lnTo>
                  <a:pt x="946229" y="3355733"/>
                </a:lnTo>
                <a:cubicBezTo>
                  <a:pt x="955151" y="3350356"/>
                  <a:pt x="965808" y="3348710"/>
                  <a:pt x="978940" y="3351467"/>
                </a:cubicBezTo>
                <a:cubicBezTo>
                  <a:pt x="988016" y="3352158"/>
                  <a:pt x="997814" y="3350272"/>
                  <a:pt x="1007525" y="3349520"/>
                </a:cubicBezTo>
                <a:lnTo>
                  <a:pt x="1031564" y="3353683"/>
                </a:lnTo>
                <a:lnTo>
                  <a:pt x="1032954" y="3351929"/>
                </a:lnTo>
                <a:cubicBezTo>
                  <a:pt x="1041511" y="3336793"/>
                  <a:pt x="1046658" y="3321358"/>
                  <a:pt x="1046660" y="3307002"/>
                </a:cubicBezTo>
                <a:cubicBezTo>
                  <a:pt x="1046661" y="3298388"/>
                  <a:pt x="1047980" y="3291329"/>
                  <a:pt x="1050343" y="3285495"/>
                </a:cubicBezTo>
                <a:lnTo>
                  <a:pt x="1053485" y="3281034"/>
                </a:lnTo>
                <a:lnTo>
                  <a:pt x="213108" y="3281033"/>
                </a:lnTo>
                <a:lnTo>
                  <a:pt x="213107" y="208854"/>
                </a:lnTo>
                <a:lnTo>
                  <a:pt x="3285287" y="208854"/>
                </a:lnTo>
                <a:lnTo>
                  <a:pt x="3285287" y="805089"/>
                </a:lnTo>
                <a:lnTo>
                  <a:pt x="3285421" y="805084"/>
                </a:lnTo>
                <a:cubicBezTo>
                  <a:pt x="3294358" y="808749"/>
                  <a:pt x="3302058" y="816008"/>
                  <a:pt x="3308726" y="825294"/>
                </a:cubicBezTo>
                <a:cubicBezTo>
                  <a:pt x="3318349" y="837264"/>
                  <a:pt x="3328663" y="840157"/>
                  <a:pt x="3343101" y="834936"/>
                </a:cubicBezTo>
                <a:cubicBezTo>
                  <a:pt x="3347502" y="832463"/>
                  <a:pt x="3351903" y="829989"/>
                  <a:pt x="3357542" y="829717"/>
                </a:cubicBezTo>
                <a:lnTo>
                  <a:pt x="3389087" y="840123"/>
                </a:lnTo>
                <a:lnTo>
                  <a:pt x="3389087" y="97597"/>
                </a:lnTo>
                <a:close/>
                <a:moveTo>
                  <a:pt x="0" y="0"/>
                </a:moveTo>
                <a:lnTo>
                  <a:pt x="3486684" y="0"/>
                </a:lnTo>
                <a:lnTo>
                  <a:pt x="3486684" y="833838"/>
                </a:lnTo>
                <a:lnTo>
                  <a:pt x="3500172" y="834269"/>
                </a:lnTo>
                <a:cubicBezTo>
                  <a:pt x="3505844" y="834701"/>
                  <a:pt x="3511551" y="835838"/>
                  <a:pt x="3516226" y="839003"/>
                </a:cubicBezTo>
                <a:cubicBezTo>
                  <a:pt x="3558715" y="852776"/>
                  <a:pt x="3606019" y="849359"/>
                  <a:pt x="3647545" y="866570"/>
                </a:cubicBezTo>
                <a:cubicBezTo>
                  <a:pt x="3654421" y="868498"/>
                  <a:pt x="3662259" y="866989"/>
                  <a:pt x="3662947" y="857912"/>
                </a:cubicBezTo>
                <a:cubicBezTo>
                  <a:pt x="3663910" y="854475"/>
                  <a:pt x="3661435" y="850071"/>
                  <a:pt x="3656762" y="846906"/>
                </a:cubicBezTo>
                <a:cubicBezTo>
                  <a:pt x="3612486" y="819655"/>
                  <a:pt x="3566012" y="793639"/>
                  <a:pt x="3515960" y="787015"/>
                </a:cubicBezTo>
                <a:cubicBezTo>
                  <a:pt x="3500008" y="784394"/>
                  <a:pt x="3493133" y="782466"/>
                  <a:pt x="3489147" y="770223"/>
                </a:cubicBezTo>
                <a:cubicBezTo>
                  <a:pt x="3481723" y="757017"/>
                  <a:pt x="3488465" y="732951"/>
                  <a:pt x="3498229" y="724565"/>
                </a:cubicBezTo>
                <a:cubicBezTo>
                  <a:pt x="3504213" y="719755"/>
                  <a:pt x="3510881" y="717454"/>
                  <a:pt x="3516829" y="717732"/>
                </a:cubicBezTo>
                <a:cubicBezTo>
                  <a:pt x="3522775" y="718009"/>
                  <a:pt x="3528002" y="720865"/>
                  <a:pt x="3531095" y="726369"/>
                </a:cubicBezTo>
                <a:cubicBezTo>
                  <a:pt x="3540717" y="738339"/>
                  <a:pt x="3552408" y="723077"/>
                  <a:pt x="3557357" y="731881"/>
                </a:cubicBezTo>
                <a:cubicBezTo>
                  <a:pt x="3563543" y="742887"/>
                  <a:pt x="3573584" y="740141"/>
                  <a:pt x="3581695" y="744271"/>
                </a:cubicBezTo>
                <a:cubicBezTo>
                  <a:pt x="3610433" y="754187"/>
                  <a:pt x="3634771" y="766576"/>
                  <a:pt x="3651817" y="791752"/>
                </a:cubicBezTo>
                <a:cubicBezTo>
                  <a:pt x="3662955" y="811562"/>
                  <a:pt x="3687707" y="809235"/>
                  <a:pt x="3701043" y="827808"/>
                </a:cubicBezTo>
                <a:cubicBezTo>
                  <a:pt x="3718363" y="858625"/>
                  <a:pt x="3755903" y="863592"/>
                  <a:pt x="3778589" y="888498"/>
                </a:cubicBezTo>
                <a:cubicBezTo>
                  <a:pt x="3807187" y="918769"/>
                  <a:pt x="3843349" y="941890"/>
                  <a:pt x="3870983" y="975599"/>
                </a:cubicBezTo>
                <a:cubicBezTo>
                  <a:pt x="3881846" y="989770"/>
                  <a:pt x="3896558" y="990189"/>
                  <a:pt x="3913472" y="989372"/>
                </a:cubicBezTo>
                <a:cubicBezTo>
                  <a:pt x="3923511" y="986625"/>
                  <a:pt x="3936024" y="988282"/>
                  <a:pt x="3940973" y="997085"/>
                </a:cubicBezTo>
                <a:cubicBezTo>
                  <a:pt x="3948670" y="1015932"/>
                  <a:pt x="3967786" y="1013877"/>
                  <a:pt x="3982772" y="1019936"/>
                </a:cubicBezTo>
                <a:cubicBezTo>
                  <a:pt x="3978104" y="970422"/>
                  <a:pt x="3961198" y="924889"/>
                  <a:pt x="3937964" y="888706"/>
                </a:cubicBezTo>
                <a:cubicBezTo>
                  <a:pt x="3928065" y="871097"/>
                  <a:pt x="3912388" y="874116"/>
                  <a:pt x="3899601" y="866821"/>
                </a:cubicBezTo>
                <a:cubicBezTo>
                  <a:pt x="3878701" y="855396"/>
                  <a:pt x="3863440" y="843699"/>
                  <a:pt x="3853267" y="820451"/>
                </a:cubicBezTo>
                <a:cubicBezTo>
                  <a:pt x="3845844" y="807243"/>
                  <a:pt x="3839658" y="796238"/>
                  <a:pt x="3829759" y="778630"/>
                </a:cubicBezTo>
                <a:cubicBezTo>
                  <a:pt x="3856712" y="775065"/>
                  <a:pt x="3879951" y="764897"/>
                  <a:pt x="3899474" y="794477"/>
                </a:cubicBezTo>
                <a:cubicBezTo>
                  <a:pt x="3906898" y="807684"/>
                  <a:pt x="3932471" y="822274"/>
                  <a:pt x="3949113" y="815817"/>
                </a:cubicBezTo>
                <a:cubicBezTo>
                  <a:pt x="3967952" y="808123"/>
                  <a:pt x="3973176" y="822568"/>
                  <a:pt x="3979087" y="827934"/>
                </a:cubicBezTo>
                <a:cubicBezTo>
                  <a:pt x="3993387" y="843069"/>
                  <a:pt x="4011123" y="859169"/>
                  <a:pt x="4029548" y="866192"/>
                </a:cubicBezTo>
                <a:cubicBezTo>
                  <a:pt x="4051411" y="874180"/>
                  <a:pt x="4053745" y="898937"/>
                  <a:pt x="4074646" y="910362"/>
                </a:cubicBezTo>
                <a:cubicBezTo>
                  <a:pt x="4086196" y="915455"/>
                  <a:pt x="4092382" y="926461"/>
                  <a:pt x="4111496" y="924407"/>
                </a:cubicBezTo>
                <a:cubicBezTo>
                  <a:pt x="4136249" y="922079"/>
                  <a:pt x="4154948" y="934741"/>
                  <a:pt x="4161957" y="962664"/>
                </a:cubicBezTo>
                <a:cubicBezTo>
                  <a:pt x="4152192" y="971049"/>
                  <a:pt x="4137753" y="976269"/>
                  <a:pt x="4131426" y="985620"/>
                </a:cubicBezTo>
                <a:cubicBezTo>
                  <a:pt x="4125375" y="1000608"/>
                  <a:pt x="4126197" y="1017525"/>
                  <a:pt x="4134857" y="1032933"/>
                </a:cubicBezTo>
                <a:cubicBezTo>
                  <a:pt x="4141044" y="1043939"/>
                  <a:pt x="4129079" y="1053560"/>
                  <a:pt x="4138703" y="1065530"/>
                </a:cubicBezTo>
                <a:cubicBezTo>
                  <a:pt x="4144615" y="1070897"/>
                  <a:pt x="4125501" y="1072951"/>
                  <a:pt x="4128249" y="1082993"/>
                </a:cubicBezTo>
                <a:cubicBezTo>
                  <a:pt x="4129487" y="1085194"/>
                  <a:pt x="4140488" y="1079010"/>
                  <a:pt x="4147363" y="1080938"/>
                </a:cubicBezTo>
                <a:cubicBezTo>
                  <a:pt x="4155477" y="1085068"/>
                  <a:pt x="4161388" y="1090434"/>
                  <a:pt x="4170738" y="1096765"/>
                </a:cubicBezTo>
                <a:cubicBezTo>
                  <a:pt x="4179125" y="1106535"/>
                  <a:pt x="4178437" y="1115611"/>
                  <a:pt x="4166471" y="1125234"/>
                </a:cubicBezTo>
                <a:cubicBezTo>
                  <a:pt x="4141305" y="1142278"/>
                  <a:pt x="4137452" y="1156029"/>
                  <a:pt x="4151337" y="1185880"/>
                </a:cubicBezTo>
                <a:cubicBezTo>
                  <a:pt x="4156286" y="1194685"/>
                  <a:pt x="4142120" y="1205544"/>
                  <a:pt x="4159309" y="1210365"/>
                </a:cubicBezTo>
                <a:cubicBezTo>
                  <a:pt x="4185164" y="1184245"/>
                  <a:pt x="4187920" y="1147936"/>
                  <a:pt x="4205665" y="1117687"/>
                </a:cubicBezTo>
                <a:cubicBezTo>
                  <a:pt x="4208827" y="1113012"/>
                  <a:pt x="4208552" y="1107373"/>
                  <a:pt x="4209517" y="1103935"/>
                </a:cubicBezTo>
                <a:cubicBezTo>
                  <a:pt x="4213642" y="1095822"/>
                  <a:pt x="4218043" y="1093348"/>
                  <a:pt x="4224918" y="1095278"/>
                </a:cubicBezTo>
                <a:cubicBezTo>
                  <a:pt x="4229592" y="1098442"/>
                  <a:pt x="4232067" y="1102845"/>
                  <a:pt x="4232341" y="1108484"/>
                </a:cubicBezTo>
                <a:cubicBezTo>
                  <a:pt x="4224362" y="1130348"/>
                  <a:pt x="4221059" y="1155379"/>
                  <a:pt x="4211843" y="1175042"/>
                </a:cubicBezTo>
                <a:cubicBezTo>
                  <a:pt x="4198499" y="1202818"/>
                  <a:pt x="4213073" y="1223592"/>
                  <a:pt x="4227373" y="1238729"/>
                </a:cubicBezTo>
                <a:cubicBezTo>
                  <a:pt x="4239197" y="1249462"/>
                  <a:pt x="4252533" y="1268034"/>
                  <a:pt x="4277010" y="1260069"/>
                </a:cubicBezTo>
                <a:cubicBezTo>
                  <a:pt x="4289250" y="1256085"/>
                  <a:pt x="4305201" y="1258706"/>
                  <a:pt x="4319914" y="1259126"/>
                </a:cubicBezTo>
                <a:cubicBezTo>
                  <a:pt x="4360617" y="1259418"/>
                  <a:pt x="4386465" y="1279648"/>
                  <a:pt x="4394024" y="1318850"/>
                </a:cubicBezTo>
                <a:cubicBezTo>
                  <a:pt x="4400069" y="1350210"/>
                  <a:pt x="4407078" y="1378133"/>
                  <a:pt x="4439529" y="1394653"/>
                </a:cubicBezTo>
                <a:lnTo>
                  <a:pt x="4465896" y="1405900"/>
                </a:lnTo>
                <a:lnTo>
                  <a:pt x="4496792" y="1389917"/>
                </a:lnTo>
                <a:cubicBezTo>
                  <a:pt x="4507035" y="1380041"/>
                  <a:pt x="4514057" y="1366965"/>
                  <a:pt x="4517002" y="1350259"/>
                </a:cubicBezTo>
                <a:cubicBezTo>
                  <a:pt x="4520352" y="1326277"/>
                  <a:pt x="4525431" y="1307426"/>
                  <a:pt x="4543362" y="1292820"/>
                </a:cubicBezTo>
                <a:cubicBezTo>
                  <a:pt x="4551896" y="1284234"/>
                  <a:pt x="4562155" y="1280780"/>
                  <a:pt x="4573307" y="1288454"/>
                </a:cubicBezTo>
                <a:cubicBezTo>
                  <a:pt x="4582731" y="1290996"/>
                  <a:pt x="4586185" y="1301260"/>
                  <a:pt x="4586211" y="1309822"/>
                </a:cubicBezTo>
                <a:cubicBezTo>
                  <a:pt x="4585426" y="1332941"/>
                  <a:pt x="4578645" y="1355222"/>
                  <a:pt x="4565007" y="1374097"/>
                </a:cubicBezTo>
                <a:lnTo>
                  <a:pt x="4525037" y="1424592"/>
                </a:lnTo>
                <a:lnTo>
                  <a:pt x="4537809" y="1428478"/>
                </a:lnTo>
                <a:cubicBezTo>
                  <a:pt x="4547845" y="1431526"/>
                  <a:pt x="4558400" y="1433560"/>
                  <a:pt x="4570157" y="1431296"/>
                </a:cubicBezTo>
                <a:cubicBezTo>
                  <a:pt x="4577996" y="1429785"/>
                  <a:pt x="4581708" y="1436389"/>
                  <a:pt x="4584183" y="1440791"/>
                </a:cubicBezTo>
                <a:cubicBezTo>
                  <a:pt x="4602468" y="1468169"/>
                  <a:pt x="4606314" y="1500767"/>
                  <a:pt x="4615797" y="1533093"/>
                </a:cubicBezTo>
                <a:cubicBezTo>
                  <a:pt x="4619782" y="1545335"/>
                  <a:pt x="4624319" y="1557269"/>
                  <a:pt x="4630077" y="1568154"/>
                </a:cubicBezTo>
                <a:lnTo>
                  <a:pt x="4642622" y="1584865"/>
                </a:lnTo>
                <a:lnTo>
                  <a:pt x="4650392" y="1585335"/>
                </a:lnTo>
                <a:cubicBezTo>
                  <a:pt x="4669212" y="1581857"/>
                  <a:pt x="4687170" y="1575812"/>
                  <a:pt x="4706855" y="1574900"/>
                </a:cubicBezTo>
                <a:cubicBezTo>
                  <a:pt x="4719693" y="1574864"/>
                  <a:pt x="4728693" y="1578264"/>
                  <a:pt x="4733741" y="1584777"/>
                </a:cubicBezTo>
                <a:lnTo>
                  <a:pt x="4735707" y="1602394"/>
                </a:lnTo>
                <a:lnTo>
                  <a:pt x="4744256" y="1600647"/>
                </a:lnTo>
                <a:cubicBezTo>
                  <a:pt x="4756082" y="1599792"/>
                  <a:pt x="4768286" y="1600897"/>
                  <a:pt x="4780936" y="1605372"/>
                </a:cubicBezTo>
                <a:cubicBezTo>
                  <a:pt x="4801836" y="1616799"/>
                  <a:pt x="4810496" y="1632206"/>
                  <a:pt x="4803756" y="1656271"/>
                </a:cubicBezTo>
                <a:cubicBezTo>
                  <a:pt x="4798940" y="1673462"/>
                  <a:pt x="4788212" y="1685285"/>
                  <a:pt x="4782161" y="1700274"/>
                </a:cubicBezTo>
                <a:cubicBezTo>
                  <a:pt x="4772256" y="1729014"/>
                  <a:pt x="4768951" y="1754045"/>
                  <a:pt x="4785999" y="1779221"/>
                </a:cubicBezTo>
                <a:cubicBezTo>
                  <a:pt x="4790949" y="1788026"/>
                  <a:pt x="4795899" y="1796830"/>
                  <a:pt x="4800847" y="1805635"/>
                </a:cubicBezTo>
                <a:lnTo>
                  <a:pt x="4804501" y="1810637"/>
                </a:lnTo>
                <a:lnTo>
                  <a:pt x="4845375" y="1808249"/>
                </a:lnTo>
                <a:cubicBezTo>
                  <a:pt x="4846894" y="1814880"/>
                  <a:pt x="4846053" y="1820341"/>
                  <a:pt x="4843969" y="1825149"/>
                </a:cubicBezTo>
                <a:lnTo>
                  <a:pt x="4843929" y="1825206"/>
                </a:lnTo>
                <a:lnTo>
                  <a:pt x="4852839" y="1826013"/>
                </a:lnTo>
                <a:cubicBezTo>
                  <a:pt x="4859010" y="1827976"/>
                  <a:pt x="4865335" y="1830215"/>
                  <a:pt x="4872074" y="1829323"/>
                </a:cubicBezTo>
                <a:cubicBezTo>
                  <a:pt x="4896826" y="1826996"/>
                  <a:pt x="4915835" y="1840208"/>
                  <a:pt x="4925096" y="1859262"/>
                </a:cubicBezTo>
                <a:lnTo>
                  <a:pt x="4929808" y="1883858"/>
                </a:lnTo>
                <a:lnTo>
                  <a:pt x="4939343" y="1886966"/>
                </a:lnTo>
                <a:cubicBezTo>
                  <a:pt x="4956041" y="1888844"/>
                  <a:pt x="4973154" y="1886656"/>
                  <a:pt x="4991962" y="1878897"/>
                </a:cubicBezTo>
                <a:cubicBezTo>
                  <a:pt x="4996228" y="1874604"/>
                  <a:pt x="4999657" y="1876306"/>
                  <a:pt x="5003950" y="1880575"/>
                </a:cubicBezTo>
                <a:cubicBezTo>
                  <a:pt x="4998008" y="1896860"/>
                  <a:pt x="4979187" y="1900338"/>
                  <a:pt x="4972381" y="1914056"/>
                </a:cubicBezTo>
                <a:cubicBezTo>
                  <a:pt x="4973245" y="1916623"/>
                  <a:pt x="4974108" y="1919188"/>
                  <a:pt x="4975836" y="1924321"/>
                </a:cubicBezTo>
                <a:cubicBezTo>
                  <a:pt x="4991365" y="1964091"/>
                  <a:pt x="5011707" y="2003846"/>
                  <a:pt x="5015575" y="2048343"/>
                </a:cubicBezTo>
                <a:lnTo>
                  <a:pt x="5014612" y="2066816"/>
                </a:lnTo>
                <a:lnTo>
                  <a:pt x="5068869" y="2055795"/>
                </a:lnTo>
                <a:cubicBezTo>
                  <a:pt x="5091061" y="2050200"/>
                  <a:pt x="5113097" y="2044332"/>
                  <a:pt x="5135512" y="2040422"/>
                </a:cubicBezTo>
                <a:cubicBezTo>
                  <a:pt x="5151189" y="2037403"/>
                  <a:pt x="5165629" y="2032183"/>
                  <a:pt x="5180616" y="2038241"/>
                </a:cubicBezTo>
                <a:cubicBezTo>
                  <a:pt x="5192167" y="2043336"/>
                  <a:pt x="5207843" y="2040317"/>
                  <a:pt x="5204265" y="2059708"/>
                </a:cubicBezTo>
                <a:cubicBezTo>
                  <a:pt x="5201375" y="2070022"/>
                  <a:pt x="5212238" y="2084193"/>
                  <a:pt x="5192160" y="2089685"/>
                </a:cubicBezTo>
                <a:cubicBezTo>
                  <a:pt x="5176483" y="2092704"/>
                  <a:pt x="5169194" y="2105491"/>
                  <a:pt x="5148842" y="2105345"/>
                </a:cubicBezTo>
                <a:cubicBezTo>
                  <a:pt x="5131928" y="2106163"/>
                  <a:pt x="5112124" y="2117294"/>
                  <a:pt x="5101673" y="2134757"/>
                </a:cubicBezTo>
                <a:cubicBezTo>
                  <a:pt x="5093145" y="2145342"/>
                  <a:pt x="5085032" y="2141214"/>
                  <a:pt x="5078431" y="2144923"/>
                </a:cubicBezTo>
                <a:cubicBezTo>
                  <a:pt x="5069011" y="2148770"/>
                  <a:pt x="5060726" y="2146910"/>
                  <a:pt x="5052563" y="2144620"/>
                </a:cubicBezTo>
                <a:lnTo>
                  <a:pt x="5037286" y="2142869"/>
                </a:lnTo>
                <a:lnTo>
                  <a:pt x="5039213" y="2146539"/>
                </a:lnTo>
                <a:cubicBezTo>
                  <a:pt x="5039657" y="2152103"/>
                  <a:pt x="5037321" y="2157888"/>
                  <a:pt x="5030489" y="2163045"/>
                </a:cubicBezTo>
                <a:lnTo>
                  <a:pt x="5028179" y="2165369"/>
                </a:lnTo>
                <a:lnTo>
                  <a:pt x="5046078" y="2171076"/>
                </a:lnTo>
                <a:cubicBezTo>
                  <a:pt x="5062408" y="2175655"/>
                  <a:pt x="5078495" y="2181095"/>
                  <a:pt x="5093139" y="2191692"/>
                </a:cubicBezTo>
                <a:cubicBezTo>
                  <a:pt x="5104687" y="2196786"/>
                  <a:pt x="5118438" y="2200643"/>
                  <a:pt x="5123662" y="2215086"/>
                </a:cubicBezTo>
                <a:cubicBezTo>
                  <a:pt x="5122699" y="2218526"/>
                  <a:pt x="5125173" y="2222928"/>
                  <a:pt x="5128611" y="2223892"/>
                </a:cubicBezTo>
                <a:cubicBezTo>
                  <a:pt x="5186634" y="2255001"/>
                  <a:pt x="5200927" y="2316485"/>
                  <a:pt x="5228422" y="2370550"/>
                </a:cubicBezTo>
                <a:cubicBezTo>
                  <a:pt x="5229660" y="2372750"/>
                  <a:pt x="5226497" y="2377426"/>
                  <a:pt x="5228697" y="2376188"/>
                </a:cubicBezTo>
                <a:cubicBezTo>
                  <a:pt x="5262110" y="2389270"/>
                  <a:pt x="5261555" y="2424342"/>
                  <a:pt x="5262652" y="2446897"/>
                </a:cubicBezTo>
                <a:cubicBezTo>
                  <a:pt x="5266498" y="2479496"/>
                  <a:pt x="5284508" y="2501235"/>
                  <a:pt x="5299355" y="2527647"/>
                </a:cubicBezTo>
                <a:cubicBezTo>
                  <a:pt x="5308015" y="2543057"/>
                  <a:pt x="5331804" y="2544168"/>
                  <a:pt x="5348719" y="2543349"/>
                </a:cubicBezTo>
                <a:cubicBezTo>
                  <a:pt x="5367833" y="2541295"/>
                  <a:pt x="5381583" y="2545151"/>
                  <a:pt x="5393408" y="2555885"/>
                </a:cubicBezTo>
                <a:cubicBezTo>
                  <a:pt x="5398083" y="2559051"/>
                  <a:pt x="5402759" y="2562217"/>
                  <a:pt x="5407160" y="2559743"/>
                </a:cubicBezTo>
                <a:cubicBezTo>
                  <a:pt x="5427651" y="2539534"/>
                  <a:pt x="5449372" y="2567875"/>
                  <a:pt x="5472613" y="2557709"/>
                </a:cubicBezTo>
                <a:cubicBezTo>
                  <a:pt x="5480452" y="2556199"/>
                  <a:pt x="5484437" y="2568442"/>
                  <a:pt x="5485949" y="2576283"/>
                </a:cubicBezTo>
                <a:cubicBezTo>
                  <a:pt x="5490899" y="2585087"/>
                  <a:pt x="5473985" y="2585904"/>
                  <a:pt x="5476734" y="2595946"/>
                </a:cubicBezTo>
                <a:cubicBezTo>
                  <a:pt x="5480171" y="2596910"/>
                  <a:pt x="5485810" y="2596637"/>
                  <a:pt x="5490484" y="2599804"/>
                </a:cubicBezTo>
                <a:cubicBezTo>
                  <a:pt x="5498596" y="2603933"/>
                  <a:pt x="5516473" y="2599677"/>
                  <a:pt x="5519497" y="2615358"/>
                </a:cubicBezTo>
                <a:cubicBezTo>
                  <a:pt x="5524719" y="2629801"/>
                  <a:pt x="5531179" y="2646446"/>
                  <a:pt x="5529803" y="2664600"/>
                </a:cubicBezTo>
                <a:cubicBezTo>
                  <a:pt x="5526223" y="2683991"/>
                  <a:pt x="5519210" y="2702418"/>
                  <a:pt x="5499679" y="2719188"/>
                </a:cubicBezTo>
                <a:cubicBezTo>
                  <a:pt x="5486478" y="2726609"/>
                  <a:pt x="5473551" y="2739669"/>
                  <a:pt x="5457599" y="2737049"/>
                </a:cubicBezTo>
                <a:cubicBezTo>
                  <a:pt x="5433810" y="2735938"/>
                  <a:pt x="5409747" y="2729188"/>
                  <a:pt x="5390773" y="2710887"/>
                </a:cubicBezTo>
                <a:cubicBezTo>
                  <a:pt x="5384860" y="2705521"/>
                  <a:pt x="5381149" y="2698917"/>
                  <a:pt x="5381838" y="2689840"/>
                </a:cubicBezTo>
                <a:cubicBezTo>
                  <a:pt x="5383215" y="2671686"/>
                  <a:pt x="5382393" y="2654769"/>
                  <a:pt x="5381571" y="2637851"/>
                </a:cubicBezTo>
                <a:cubicBezTo>
                  <a:pt x="5351870" y="2631374"/>
                  <a:pt x="5320930" y="2622696"/>
                  <a:pt x="5289992" y="2614017"/>
                </a:cubicBezTo>
                <a:cubicBezTo>
                  <a:pt x="5269225" y="2628586"/>
                  <a:pt x="5265923" y="2653616"/>
                  <a:pt x="5259180" y="2677681"/>
                </a:cubicBezTo>
                <a:cubicBezTo>
                  <a:pt x="5249549" y="2712061"/>
                  <a:pt x="5246794" y="2748370"/>
                  <a:pt x="5222176" y="2776691"/>
                </a:cubicBezTo>
                <a:cubicBezTo>
                  <a:pt x="5215850" y="2786040"/>
                  <a:pt x="5213235" y="2801994"/>
                  <a:pt x="5205122" y="2797863"/>
                </a:cubicBezTo>
                <a:cubicBezTo>
                  <a:pt x="5187934" y="2793042"/>
                  <a:pt x="5176517" y="2813942"/>
                  <a:pt x="5159054" y="2803482"/>
                </a:cubicBezTo>
                <a:cubicBezTo>
                  <a:pt x="5150942" y="2799352"/>
                  <a:pt x="5140903" y="2802098"/>
                  <a:pt x="5134992" y="2796732"/>
                </a:cubicBezTo>
                <a:cubicBezTo>
                  <a:pt x="5107905" y="2774301"/>
                  <a:pt x="5067476" y="2779647"/>
                  <a:pt x="5042589" y="2755979"/>
                </a:cubicBezTo>
                <a:cubicBezTo>
                  <a:pt x="5036678" y="2750613"/>
                  <a:pt x="5026914" y="2758998"/>
                  <a:pt x="5027187" y="2764637"/>
                </a:cubicBezTo>
                <a:cubicBezTo>
                  <a:pt x="5035159" y="2789122"/>
                  <a:pt x="5021269" y="2805621"/>
                  <a:pt x="5017692" y="2825011"/>
                </a:cubicBezTo>
                <a:cubicBezTo>
                  <a:pt x="4982901" y="2830084"/>
                  <a:pt x="4955814" y="2807653"/>
                  <a:pt x="4929276" y="2796501"/>
                </a:cubicBezTo>
                <a:cubicBezTo>
                  <a:pt x="4919925" y="2790170"/>
                  <a:pt x="4909613" y="2787277"/>
                  <a:pt x="4898064" y="2782184"/>
                </a:cubicBezTo>
                <a:cubicBezTo>
                  <a:pt x="4894625" y="2781219"/>
                  <a:pt x="4888987" y="2781492"/>
                  <a:pt x="4888987" y="2781492"/>
                </a:cubicBezTo>
                <a:cubicBezTo>
                  <a:pt x="4879083" y="2810233"/>
                  <a:pt x="4837143" y="2807738"/>
                  <a:pt x="4828476" y="2838679"/>
                </a:cubicBezTo>
                <a:cubicBezTo>
                  <a:pt x="4811828" y="2891486"/>
                  <a:pt x="4812096" y="2943474"/>
                  <a:pt x="4792012" y="2995316"/>
                </a:cubicBezTo>
                <a:cubicBezTo>
                  <a:pt x="4786923" y="3006867"/>
                  <a:pt x="4794346" y="3020074"/>
                  <a:pt x="4799984" y="3019801"/>
                </a:cubicBezTo>
                <a:cubicBezTo>
                  <a:pt x="4825285" y="3028753"/>
                  <a:pt x="4824181" y="3052545"/>
                  <a:pt x="4837243" y="3065480"/>
                </a:cubicBezTo>
                <a:cubicBezTo>
                  <a:pt x="4842191" y="3074285"/>
                  <a:pt x="4842467" y="3079925"/>
                  <a:pt x="4841777" y="3089001"/>
                </a:cubicBezTo>
                <a:cubicBezTo>
                  <a:pt x="4825820" y="3132731"/>
                  <a:pt x="4836815" y="3172896"/>
                  <a:pt x="4860050" y="3209077"/>
                </a:cubicBezTo>
                <a:cubicBezTo>
                  <a:pt x="4862524" y="3213480"/>
                  <a:pt x="4865000" y="3217883"/>
                  <a:pt x="4861834" y="3222557"/>
                </a:cubicBezTo>
                <a:cubicBezTo>
                  <a:pt x="4838321" y="3227085"/>
                  <a:pt x="4828147" y="3203838"/>
                  <a:pt x="4816322" y="3193104"/>
                </a:cubicBezTo>
                <a:cubicBezTo>
                  <a:pt x="4783050" y="3159668"/>
                  <a:pt x="4742214" y="3133380"/>
                  <a:pt x="4699177" y="3108328"/>
                </a:cubicBezTo>
                <a:cubicBezTo>
                  <a:pt x="4679514" y="3099106"/>
                  <a:pt x="4661363" y="3097722"/>
                  <a:pt x="4644723" y="3104179"/>
                </a:cubicBezTo>
                <a:cubicBezTo>
                  <a:pt x="4599204" y="3121076"/>
                  <a:pt x="4562347" y="3153380"/>
                  <a:pt x="4540752" y="3197380"/>
                </a:cubicBezTo>
                <a:cubicBezTo>
                  <a:pt x="4532225" y="3207968"/>
                  <a:pt x="4535796" y="3234927"/>
                  <a:pt x="4544184" y="3244695"/>
                </a:cubicBezTo>
                <a:cubicBezTo>
                  <a:pt x="4592028" y="3298906"/>
                  <a:pt x="4594503" y="3303308"/>
                  <a:pt x="4596283" y="3363136"/>
                </a:cubicBezTo>
                <a:cubicBezTo>
                  <a:pt x="4597106" y="3380055"/>
                  <a:pt x="4603291" y="3391060"/>
                  <a:pt x="4610716" y="3404267"/>
                </a:cubicBezTo>
                <a:cubicBezTo>
                  <a:pt x="4654021" y="3481307"/>
                  <a:pt x="4697325" y="3558345"/>
                  <a:pt x="4739666" y="3638823"/>
                </a:cubicBezTo>
                <a:cubicBezTo>
                  <a:pt x="4750801" y="3658634"/>
                  <a:pt x="4773902" y="3668822"/>
                  <a:pt x="4782837" y="3689868"/>
                </a:cubicBezTo>
                <a:cubicBezTo>
                  <a:pt x="4791772" y="3710916"/>
                  <a:pt x="4803871" y="3727288"/>
                  <a:pt x="4815006" y="3747099"/>
                </a:cubicBezTo>
                <a:cubicBezTo>
                  <a:pt x="4818719" y="3753702"/>
                  <a:pt x="4826556" y="3752193"/>
                  <a:pt x="4829032" y="3756594"/>
                </a:cubicBezTo>
                <a:cubicBezTo>
                  <a:pt x="4836180" y="3764162"/>
                  <a:pt x="4846768" y="3772694"/>
                  <a:pt x="4837004" y="3781080"/>
                </a:cubicBezTo>
                <a:cubicBezTo>
                  <a:pt x="4828475" y="3791666"/>
                  <a:pt x="4815689" y="3784371"/>
                  <a:pt x="4809775" y="3779005"/>
                </a:cubicBezTo>
                <a:cubicBezTo>
                  <a:pt x="4802627" y="3771436"/>
                  <a:pt x="4789838" y="3764142"/>
                  <a:pt x="4786128" y="3757537"/>
                </a:cubicBezTo>
                <a:cubicBezTo>
                  <a:pt x="4771969" y="3722048"/>
                  <a:pt x="4740482" y="3702091"/>
                  <a:pt x="4725360" y="3670038"/>
                </a:cubicBezTo>
                <a:cubicBezTo>
                  <a:pt x="4680818" y="3590797"/>
                  <a:pt x="4637514" y="3513757"/>
                  <a:pt x="4594209" y="3436718"/>
                </a:cubicBezTo>
                <a:cubicBezTo>
                  <a:pt x="4585548" y="3421310"/>
                  <a:pt x="4572760" y="3414015"/>
                  <a:pt x="4558738" y="3404519"/>
                </a:cubicBezTo>
                <a:cubicBezTo>
                  <a:pt x="4522573" y="3381395"/>
                  <a:pt x="4488614" y="3357037"/>
                  <a:pt x="4480507" y="3306558"/>
                </a:cubicBezTo>
                <a:cubicBezTo>
                  <a:pt x="4475839" y="3257043"/>
                  <a:pt x="4421110" y="3247252"/>
                  <a:pt x="4381231" y="3263877"/>
                </a:cubicBezTo>
                <a:cubicBezTo>
                  <a:pt x="4343551" y="3279265"/>
                  <a:pt x="4308620" y="3304692"/>
                  <a:pt x="4271213" y="3325719"/>
                </a:cubicBezTo>
                <a:cubicBezTo>
                  <a:pt x="4260211" y="3331903"/>
                  <a:pt x="4245217" y="3372193"/>
                  <a:pt x="4243839" y="3390348"/>
                </a:cubicBezTo>
                <a:cubicBezTo>
                  <a:pt x="4241706" y="3404582"/>
                  <a:pt x="4243492" y="3418061"/>
                  <a:pt x="4245828" y="3431231"/>
                </a:cubicBezTo>
                <a:lnTo>
                  <a:pt x="4249487" y="3458234"/>
                </a:lnTo>
                <a:lnTo>
                  <a:pt x="4268459" y="3485180"/>
                </a:lnTo>
                <a:cubicBezTo>
                  <a:pt x="4281443" y="3505708"/>
                  <a:pt x="4292876" y="3526961"/>
                  <a:pt x="4301641" y="3549872"/>
                </a:cubicBezTo>
                <a:cubicBezTo>
                  <a:pt x="4307055" y="3565296"/>
                  <a:pt x="4316508" y="3563422"/>
                  <a:pt x="4327699" y="3562381"/>
                </a:cubicBezTo>
                <a:cubicBezTo>
                  <a:pt x="4364295" y="3559642"/>
                  <a:pt x="4401792" y="3559473"/>
                  <a:pt x="4443283" y="3566565"/>
                </a:cubicBezTo>
                <a:cubicBezTo>
                  <a:pt x="4417314" y="3587231"/>
                  <a:pt x="4389789" y="3591118"/>
                  <a:pt x="4362331" y="3599313"/>
                </a:cubicBezTo>
                <a:cubicBezTo>
                  <a:pt x="4304843" y="3616605"/>
                  <a:pt x="4286341" y="3646200"/>
                  <a:pt x="4297508" y="3698587"/>
                </a:cubicBezTo>
                <a:cubicBezTo>
                  <a:pt x="4301772" y="3723079"/>
                  <a:pt x="4314000" y="3733224"/>
                  <a:pt x="4338953" y="3730240"/>
                </a:cubicBezTo>
                <a:cubicBezTo>
                  <a:pt x="4350144" y="3729199"/>
                  <a:pt x="4360432" y="3725588"/>
                  <a:pt x="4372142" y="3730140"/>
                </a:cubicBezTo>
                <a:cubicBezTo>
                  <a:pt x="4367268" y="3749176"/>
                  <a:pt x="4350550" y="3755045"/>
                  <a:pt x="4336403" y="3760011"/>
                </a:cubicBezTo>
                <a:cubicBezTo>
                  <a:pt x="4320971" y="3765428"/>
                  <a:pt x="4319369" y="3773209"/>
                  <a:pt x="4322595" y="3786514"/>
                </a:cubicBezTo>
                <a:cubicBezTo>
                  <a:pt x="4332656" y="3823408"/>
                  <a:pt x="4355894" y="3848458"/>
                  <a:pt x="4384277" y="3871702"/>
                </a:cubicBezTo>
                <a:cubicBezTo>
                  <a:pt x="4400431" y="3884800"/>
                  <a:pt x="4418322" y="3898733"/>
                  <a:pt x="4434476" y="3911831"/>
                </a:cubicBezTo>
                <a:cubicBezTo>
                  <a:pt x="4459384" y="3933408"/>
                  <a:pt x="4474454" y="3959880"/>
                  <a:pt x="4475830" y="3992604"/>
                </a:cubicBezTo>
                <a:cubicBezTo>
                  <a:pt x="4478491" y="4024877"/>
                  <a:pt x="4491171" y="4036308"/>
                  <a:pt x="4523073" y="4036659"/>
                </a:cubicBezTo>
                <a:cubicBezTo>
                  <a:pt x="4527382" y="4036590"/>
                  <a:pt x="4531241" y="4035236"/>
                  <a:pt x="4538122" y="4034264"/>
                </a:cubicBezTo>
                <a:cubicBezTo>
                  <a:pt x="4533767" y="4058894"/>
                  <a:pt x="4515830" y="4069521"/>
                  <a:pt x="4501368" y="4081817"/>
                </a:cubicBezTo>
                <a:cubicBezTo>
                  <a:pt x="4483498" y="4096752"/>
                  <a:pt x="4472127" y="4113738"/>
                  <a:pt x="4473367" y="4137847"/>
                </a:cubicBezTo>
                <a:cubicBezTo>
                  <a:pt x="4472351" y="4155528"/>
                  <a:pt x="4478984" y="4166194"/>
                  <a:pt x="4497959" y="4166752"/>
                </a:cubicBezTo>
                <a:cubicBezTo>
                  <a:pt x="4518219" y="4166859"/>
                  <a:pt x="4532952" y="4171794"/>
                  <a:pt x="4539336" y="4194097"/>
                </a:cubicBezTo>
                <a:cubicBezTo>
                  <a:pt x="4546556" y="4214663"/>
                  <a:pt x="4532026" y="4222651"/>
                  <a:pt x="4517947" y="4231925"/>
                </a:cubicBezTo>
                <a:cubicBezTo>
                  <a:pt x="4513254" y="4235016"/>
                  <a:pt x="4504252" y="4238176"/>
                  <a:pt x="4508696" y="4246722"/>
                </a:cubicBezTo>
                <a:cubicBezTo>
                  <a:pt x="4512306" y="4257005"/>
                  <a:pt x="4521511" y="4266768"/>
                  <a:pt x="4532701" y="4265727"/>
                </a:cubicBezTo>
                <a:cubicBezTo>
                  <a:pt x="4563701" y="4263508"/>
                  <a:pt x="4567446" y="4282407"/>
                  <a:pt x="4569138" y="4307801"/>
                </a:cubicBezTo>
                <a:lnTo>
                  <a:pt x="4581251" y="4356204"/>
                </a:lnTo>
                <a:lnTo>
                  <a:pt x="4581479" y="4355344"/>
                </a:lnTo>
                <a:cubicBezTo>
                  <a:pt x="4582962" y="4353590"/>
                  <a:pt x="4585120" y="4352240"/>
                  <a:pt x="4587279" y="4351160"/>
                </a:cubicBezTo>
                <a:cubicBezTo>
                  <a:pt x="4608862" y="4339284"/>
                  <a:pt x="4626128" y="4319848"/>
                  <a:pt x="4644474" y="4303653"/>
                </a:cubicBezTo>
                <a:cubicBezTo>
                  <a:pt x="4672532" y="4278820"/>
                  <a:pt x="4703828" y="4264784"/>
                  <a:pt x="4741598" y="4274501"/>
                </a:cubicBezTo>
                <a:cubicBezTo>
                  <a:pt x="4756706" y="4277740"/>
                  <a:pt x="4766419" y="4269103"/>
                  <a:pt x="4775052" y="4260465"/>
                </a:cubicBezTo>
                <a:cubicBezTo>
                  <a:pt x="4795556" y="4241031"/>
                  <a:pt x="4806348" y="4242110"/>
                  <a:pt x="4822535" y="4263704"/>
                </a:cubicBezTo>
                <a:cubicBezTo>
                  <a:pt x="4838722" y="4287458"/>
                  <a:pt x="4838722" y="4287458"/>
                  <a:pt x="4862464" y="4268023"/>
                </a:cubicBezTo>
                <a:cubicBezTo>
                  <a:pt x="4867859" y="4263704"/>
                  <a:pt x="4872176" y="4260465"/>
                  <a:pt x="4878651" y="4266943"/>
                </a:cubicBezTo>
                <a:cubicBezTo>
                  <a:pt x="4903472" y="4288537"/>
                  <a:pt x="4928292" y="4307972"/>
                  <a:pt x="4952034" y="4330645"/>
                </a:cubicBezTo>
                <a:cubicBezTo>
                  <a:pt x="4970379" y="4346841"/>
                  <a:pt x="4982250" y="4367356"/>
                  <a:pt x="4987646" y="4391109"/>
                </a:cubicBezTo>
                <a:cubicBezTo>
                  <a:pt x="4991963" y="4406225"/>
                  <a:pt x="5030812" y="4435377"/>
                  <a:pt x="5046999" y="4436456"/>
                </a:cubicBezTo>
                <a:cubicBezTo>
                  <a:pt x="5052395" y="4436456"/>
                  <a:pt x="5056712" y="4436456"/>
                  <a:pt x="5058870" y="4429978"/>
                </a:cubicBezTo>
                <a:cubicBezTo>
                  <a:pt x="5073978" y="4396508"/>
                  <a:pt x="5103116" y="4380312"/>
                  <a:pt x="5134411" y="4366276"/>
                </a:cubicBezTo>
                <a:cubicBezTo>
                  <a:pt x="5140886" y="4363037"/>
                  <a:pt x="5146282" y="4360877"/>
                  <a:pt x="5151678" y="4357638"/>
                </a:cubicBezTo>
                <a:cubicBezTo>
                  <a:pt x="5168944" y="4346841"/>
                  <a:pt x="5184052" y="4341442"/>
                  <a:pt x="5205636" y="4349000"/>
                </a:cubicBezTo>
                <a:cubicBezTo>
                  <a:pt x="5227219" y="4356559"/>
                  <a:pt x="5248802" y="4344681"/>
                  <a:pt x="5268226" y="4333885"/>
                </a:cubicBezTo>
                <a:cubicBezTo>
                  <a:pt x="5277939" y="4329566"/>
                  <a:pt x="5284414" y="4327406"/>
                  <a:pt x="5294126" y="4334964"/>
                </a:cubicBezTo>
                <a:cubicBezTo>
                  <a:pt x="5335134" y="4365196"/>
                  <a:pt x="5380459" y="4387870"/>
                  <a:pt x="5433338" y="4392189"/>
                </a:cubicBezTo>
                <a:cubicBezTo>
                  <a:pt x="5440892" y="4393268"/>
                  <a:pt x="5444129" y="4395428"/>
                  <a:pt x="5441971" y="4402986"/>
                </a:cubicBezTo>
                <a:cubicBezTo>
                  <a:pt x="5435496" y="4433217"/>
                  <a:pt x="5451683" y="4452652"/>
                  <a:pt x="5473266" y="4468847"/>
                </a:cubicBezTo>
                <a:cubicBezTo>
                  <a:pt x="5482979" y="4476405"/>
                  <a:pt x="5488374" y="4482883"/>
                  <a:pt x="5481899" y="4496919"/>
                </a:cubicBezTo>
                <a:cubicBezTo>
                  <a:pt x="5472187" y="4514195"/>
                  <a:pt x="5480820" y="4530390"/>
                  <a:pt x="5492691" y="4544426"/>
                </a:cubicBezTo>
                <a:cubicBezTo>
                  <a:pt x="5502403" y="4556303"/>
                  <a:pt x="5514274" y="4568179"/>
                  <a:pt x="5523987" y="4580056"/>
                </a:cubicBezTo>
                <a:cubicBezTo>
                  <a:pt x="5528303" y="4585994"/>
                  <a:pt x="5530731" y="4591663"/>
                  <a:pt x="5529787" y="4596252"/>
                </a:cubicBezTo>
                <a:cubicBezTo>
                  <a:pt x="5528843" y="4600841"/>
                  <a:pt x="5524527" y="4604349"/>
                  <a:pt x="5515353" y="4605969"/>
                </a:cubicBezTo>
                <a:cubicBezTo>
                  <a:pt x="5511037" y="4605969"/>
                  <a:pt x="5506720" y="4607049"/>
                  <a:pt x="5502403" y="4609208"/>
                </a:cubicBezTo>
                <a:cubicBezTo>
                  <a:pt x="5497008" y="4611367"/>
                  <a:pt x="5488374" y="4611367"/>
                  <a:pt x="5487295" y="4618925"/>
                </a:cubicBezTo>
                <a:cubicBezTo>
                  <a:pt x="5487295" y="4625403"/>
                  <a:pt x="5492691" y="4629722"/>
                  <a:pt x="5497008" y="4632961"/>
                </a:cubicBezTo>
                <a:cubicBezTo>
                  <a:pt x="5515353" y="4649157"/>
                  <a:pt x="5514274" y="4655635"/>
                  <a:pt x="5491612" y="4665352"/>
                </a:cubicBezTo>
                <a:cubicBezTo>
                  <a:pt x="5486216" y="4667512"/>
                  <a:pt x="5481899" y="4668591"/>
                  <a:pt x="5477583" y="4671830"/>
                </a:cubicBezTo>
                <a:cubicBezTo>
                  <a:pt x="5471108" y="4676149"/>
                  <a:pt x="5465712" y="4680468"/>
                  <a:pt x="5470029" y="4691265"/>
                </a:cubicBezTo>
                <a:cubicBezTo>
                  <a:pt x="5475424" y="4700983"/>
                  <a:pt x="5479741" y="4700983"/>
                  <a:pt x="5488374" y="4698823"/>
                </a:cubicBezTo>
                <a:lnTo>
                  <a:pt x="5504696" y="4697004"/>
                </a:lnTo>
                <a:lnTo>
                  <a:pt x="5420769" y="4781392"/>
                </a:lnTo>
                <a:lnTo>
                  <a:pt x="5413913" y="4776562"/>
                </a:lnTo>
                <a:cubicBezTo>
                  <a:pt x="5404200" y="4774402"/>
                  <a:pt x="5397726" y="4777641"/>
                  <a:pt x="5393409" y="4786279"/>
                </a:cubicBezTo>
                <a:cubicBezTo>
                  <a:pt x="5390171" y="4792757"/>
                  <a:pt x="5388013" y="4799235"/>
                  <a:pt x="5384776" y="4805713"/>
                </a:cubicBezTo>
                <a:cubicBezTo>
                  <a:pt x="5379380" y="4816510"/>
                  <a:pt x="5371826" y="4820829"/>
                  <a:pt x="5358876" y="4818670"/>
                </a:cubicBezTo>
                <a:cubicBezTo>
                  <a:pt x="5320026" y="4812192"/>
                  <a:pt x="5293047" y="4826228"/>
                  <a:pt x="5275781" y="4860778"/>
                </a:cubicBezTo>
                <a:cubicBezTo>
                  <a:pt x="5272543" y="4866176"/>
                  <a:pt x="5273622" y="4878053"/>
                  <a:pt x="5263910" y="4875894"/>
                </a:cubicBezTo>
                <a:cubicBezTo>
                  <a:pt x="5254197" y="4874814"/>
                  <a:pt x="5252039" y="4865097"/>
                  <a:pt x="5250960" y="4855379"/>
                </a:cubicBezTo>
                <a:cubicBezTo>
                  <a:pt x="5250960" y="4854300"/>
                  <a:pt x="5250960" y="4853220"/>
                  <a:pt x="5250960" y="4852140"/>
                </a:cubicBezTo>
                <a:cubicBezTo>
                  <a:pt x="5246643" y="4826228"/>
                  <a:pt x="5234772" y="4818670"/>
                  <a:pt x="5214269" y="4831626"/>
                </a:cubicBezTo>
                <a:cubicBezTo>
                  <a:pt x="5194844" y="4843503"/>
                  <a:pt x="5179736" y="4840264"/>
                  <a:pt x="5163548" y="4829467"/>
                </a:cubicBezTo>
                <a:cubicBezTo>
                  <a:pt x="5141965" y="4815431"/>
                  <a:pt x="5119303" y="4804634"/>
                  <a:pt x="5092324" y="4811112"/>
                </a:cubicBezTo>
                <a:cubicBezTo>
                  <a:pt x="5080453" y="4814351"/>
                  <a:pt x="5075057" y="4802474"/>
                  <a:pt x="5072899" y="4794916"/>
                </a:cubicBezTo>
                <a:cubicBezTo>
                  <a:pt x="5063187" y="4766844"/>
                  <a:pt x="5044841" y="4753888"/>
                  <a:pt x="5016783" y="4750649"/>
                </a:cubicBezTo>
                <a:cubicBezTo>
                  <a:pt x="4999517" y="4748489"/>
                  <a:pt x="4996279" y="4742011"/>
                  <a:pt x="5007071" y="4724736"/>
                </a:cubicBezTo>
                <a:cubicBezTo>
                  <a:pt x="5029733" y="4688026"/>
                  <a:pt x="5013546" y="4634041"/>
                  <a:pt x="4975775" y="4617845"/>
                </a:cubicBezTo>
                <a:cubicBezTo>
                  <a:pt x="4968221" y="4614606"/>
                  <a:pt x="4958509" y="4610288"/>
                  <a:pt x="4952034" y="4617845"/>
                </a:cubicBezTo>
                <a:cubicBezTo>
                  <a:pt x="4945559" y="4625403"/>
                  <a:pt x="4942321" y="4636200"/>
                  <a:pt x="4948796" y="4645918"/>
                </a:cubicBezTo>
                <a:cubicBezTo>
                  <a:pt x="4952034" y="4652396"/>
                  <a:pt x="4957430" y="4658874"/>
                  <a:pt x="4961746" y="4665352"/>
                </a:cubicBezTo>
                <a:cubicBezTo>
                  <a:pt x="4967142" y="4671830"/>
                  <a:pt x="4970379" y="4678309"/>
                  <a:pt x="4963904" y="4683708"/>
                </a:cubicBezTo>
                <a:cubicBezTo>
                  <a:pt x="4956350" y="4690186"/>
                  <a:pt x="4949875" y="4685867"/>
                  <a:pt x="4944480" y="4680468"/>
                </a:cubicBezTo>
                <a:cubicBezTo>
                  <a:pt x="4939084" y="4676149"/>
                  <a:pt x="4934767" y="4669671"/>
                  <a:pt x="4930451" y="4665352"/>
                </a:cubicBezTo>
                <a:cubicBezTo>
                  <a:pt x="4920738" y="4655635"/>
                  <a:pt x="4907788" y="4650236"/>
                  <a:pt x="4896997" y="4659954"/>
                </a:cubicBezTo>
                <a:cubicBezTo>
                  <a:pt x="4888363" y="4668591"/>
                  <a:pt x="4896997" y="4680468"/>
                  <a:pt x="4903472" y="4689106"/>
                </a:cubicBezTo>
                <a:cubicBezTo>
                  <a:pt x="4908867" y="4696664"/>
                  <a:pt x="4918580" y="4702062"/>
                  <a:pt x="4921817" y="4711780"/>
                </a:cubicBezTo>
                <a:cubicBezTo>
                  <a:pt x="4927213" y="4725816"/>
                  <a:pt x="4925055" y="4734453"/>
                  <a:pt x="4907788" y="4733374"/>
                </a:cubicBezTo>
                <a:cubicBezTo>
                  <a:pt x="4884047" y="4732294"/>
                  <a:pt x="4864622" y="4722577"/>
                  <a:pt x="4846276" y="4709620"/>
                </a:cubicBezTo>
                <a:cubicBezTo>
                  <a:pt x="4822535" y="4693425"/>
                  <a:pt x="4809585" y="4692345"/>
                  <a:pt x="4786923" y="4709620"/>
                </a:cubicBezTo>
                <a:cubicBezTo>
                  <a:pt x="4778290" y="4715019"/>
                  <a:pt x="4770736" y="4723656"/>
                  <a:pt x="4763181" y="4731214"/>
                </a:cubicBezTo>
                <a:cubicBezTo>
                  <a:pt x="4759944" y="4734453"/>
                  <a:pt x="4756706" y="4739852"/>
                  <a:pt x="4751311" y="4737692"/>
                </a:cubicBezTo>
                <a:cubicBezTo>
                  <a:pt x="4744836" y="4735533"/>
                  <a:pt x="4743756" y="4730135"/>
                  <a:pt x="4744836" y="4725816"/>
                </a:cubicBezTo>
                <a:cubicBezTo>
                  <a:pt x="4749152" y="4706381"/>
                  <a:pt x="4740519" y="4702062"/>
                  <a:pt x="4723252" y="4703142"/>
                </a:cubicBezTo>
                <a:cubicBezTo>
                  <a:pt x="4701669" y="4704222"/>
                  <a:pt x="4686561" y="4690186"/>
                  <a:pt x="4674690" y="4675069"/>
                </a:cubicBezTo>
                <a:cubicBezTo>
                  <a:pt x="4664978" y="4663193"/>
                  <a:pt x="4657424" y="4662113"/>
                  <a:pt x="4648790" y="4673990"/>
                </a:cubicBezTo>
                <a:cubicBezTo>
                  <a:pt x="4644474" y="4680468"/>
                  <a:pt x="4640157" y="4684787"/>
                  <a:pt x="4631524" y="4682628"/>
                </a:cubicBezTo>
                <a:cubicBezTo>
                  <a:pt x="4619653" y="4680468"/>
                  <a:pt x="4621811" y="4671830"/>
                  <a:pt x="4619653" y="4664272"/>
                </a:cubicBezTo>
                <a:cubicBezTo>
                  <a:pt x="4618574" y="4659954"/>
                  <a:pt x="4618574" y="4654555"/>
                  <a:pt x="4617495" y="4649157"/>
                </a:cubicBezTo>
                <a:cubicBezTo>
                  <a:pt x="4615067" y="4627293"/>
                  <a:pt x="4605354" y="4618183"/>
                  <a:pt x="4590179" y="4622282"/>
                </a:cubicBezTo>
                <a:lnTo>
                  <a:pt x="4586817" y="4623974"/>
                </a:lnTo>
                <a:lnTo>
                  <a:pt x="4584630" y="4635875"/>
                </a:lnTo>
                <a:cubicBezTo>
                  <a:pt x="4576236" y="4677803"/>
                  <a:pt x="4574566" y="4681277"/>
                  <a:pt x="4531541" y="4686274"/>
                </a:cubicBezTo>
                <a:cubicBezTo>
                  <a:pt x="4507873" y="4688806"/>
                  <a:pt x="4494629" y="4696343"/>
                  <a:pt x="4492463" y="4723091"/>
                </a:cubicBezTo>
                <a:cubicBezTo>
                  <a:pt x="4490612" y="4742510"/>
                  <a:pt x="4481880" y="4762900"/>
                  <a:pt x="4462206" y="4772694"/>
                </a:cubicBezTo>
                <a:cubicBezTo>
                  <a:pt x="4443818" y="4782036"/>
                  <a:pt x="4447044" y="4795342"/>
                  <a:pt x="4452007" y="4809481"/>
                </a:cubicBezTo>
                <a:cubicBezTo>
                  <a:pt x="4456970" y="4823620"/>
                  <a:pt x="4462768" y="4836023"/>
                  <a:pt x="4457827" y="4850751"/>
                </a:cubicBezTo>
                <a:cubicBezTo>
                  <a:pt x="4454555" y="4862006"/>
                  <a:pt x="4463241" y="4866176"/>
                  <a:pt x="4471025" y="4867775"/>
                </a:cubicBezTo>
                <a:cubicBezTo>
                  <a:pt x="4482667" y="4868020"/>
                  <a:pt x="4492572" y="4867431"/>
                  <a:pt x="4503311" y="4865104"/>
                </a:cubicBezTo>
                <a:cubicBezTo>
                  <a:pt x="4539907" y="4862365"/>
                  <a:pt x="4542095" y="4864484"/>
                  <a:pt x="4538327" y="4899014"/>
                </a:cubicBezTo>
                <a:cubicBezTo>
                  <a:pt x="4537311" y="4916696"/>
                  <a:pt x="4531535" y="4933161"/>
                  <a:pt x="4528782" y="4950009"/>
                </a:cubicBezTo>
                <a:cubicBezTo>
                  <a:pt x="4524359" y="4970331"/>
                  <a:pt x="4519936" y="4990652"/>
                  <a:pt x="4490855" y="4977760"/>
                </a:cubicBezTo>
                <a:cubicBezTo>
                  <a:pt x="4480882" y="4974042"/>
                  <a:pt x="4471948" y="4981510"/>
                  <a:pt x="4473436" y="4993981"/>
                </a:cubicBezTo>
                <a:cubicBezTo>
                  <a:pt x="4474542" y="5009475"/>
                  <a:pt x="4474812" y="5026705"/>
                  <a:pt x="4496877" y="5031953"/>
                </a:cubicBezTo>
                <a:cubicBezTo>
                  <a:pt x="4498163" y="5031502"/>
                  <a:pt x="4499449" y="5031051"/>
                  <a:pt x="4502473" y="5031433"/>
                </a:cubicBezTo>
                <a:cubicBezTo>
                  <a:pt x="4514114" y="5031678"/>
                  <a:pt x="4528961" y="5016360"/>
                  <a:pt x="4538301" y="5034738"/>
                </a:cubicBezTo>
                <a:cubicBezTo>
                  <a:pt x="4547190" y="5051831"/>
                  <a:pt x="4547911" y="5070346"/>
                  <a:pt x="4541751" y="5089834"/>
                </a:cubicBezTo>
                <a:cubicBezTo>
                  <a:pt x="4535524" y="5105014"/>
                  <a:pt x="4524085" y="5117692"/>
                  <a:pt x="4511743" y="5127799"/>
                </a:cubicBezTo>
                <a:cubicBezTo>
                  <a:pt x="4501522" y="5135718"/>
                  <a:pt x="4492520" y="5138878"/>
                  <a:pt x="4485820" y="5123905"/>
                </a:cubicBezTo>
                <a:cubicBezTo>
                  <a:pt x="4482729" y="5119215"/>
                  <a:pt x="4478352" y="5114976"/>
                  <a:pt x="4473208" y="5116782"/>
                </a:cubicBezTo>
                <a:cubicBezTo>
                  <a:pt x="4464206" y="5119942"/>
                  <a:pt x="4465175" y="5126821"/>
                  <a:pt x="4466980" y="5131962"/>
                </a:cubicBezTo>
                <a:cubicBezTo>
                  <a:pt x="4469304" y="5142697"/>
                  <a:pt x="4472462" y="5151694"/>
                  <a:pt x="4474335" y="5161144"/>
                </a:cubicBezTo>
                <a:cubicBezTo>
                  <a:pt x="4481306" y="5193347"/>
                  <a:pt x="4464790" y="5212139"/>
                  <a:pt x="4432436" y="5210502"/>
                </a:cubicBezTo>
                <a:cubicBezTo>
                  <a:pt x="4428127" y="5210571"/>
                  <a:pt x="4425104" y="5210188"/>
                  <a:pt x="4422080" y="5209806"/>
                </a:cubicBezTo>
                <a:cubicBezTo>
                  <a:pt x="4373257" y="5202400"/>
                  <a:pt x="4367278" y="5205942"/>
                  <a:pt x="4363328" y="5256417"/>
                </a:cubicBezTo>
                <a:cubicBezTo>
                  <a:pt x="4361478" y="5275836"/>
                  <a:pt x="4355634" y="5287993"/>
                  <a:pt x="4335441" y="5292194"/>
                </a:cubicBezTo>
                <a:cubicBezTo>
                  <a:pt x="4327273" y="5293617"/>
                  <a:pt x="4321294" y="5297160"/>
                  <a:pt x="4315316" y="5300702"/>
                </a:cubicBezTo>
                <a:cubicBezTo>
                  <a:pt x="4277186" y="5315531"/>
                  <a:pt x="4252570" y="5340053"/>
                  <a:pt x="4258458" y="5385631"/>
                </a:cubicBezTo>
                <a:cubicBezTo>
                  <a:pt x="4260014" y="5402410"/>
                  <a:pt x="4258998" y="5420092"/>
                  <a:pt x="4253222" y="5436557"/>
                </a:cubicBezTo>
                <a:cubicBezTo>
                  <a:pt x="4249950" y="5447812"/>
                  <a:pt x="4241467" y="5456565"/>
                  <a:pt x="4229825" y="5456320"/>
                </a:cubicBezTo>
                <a:cubicBezTo>
                  <a:pt x="4215611" y="5456978"/>
                  <a:pt x="4216694" y="5443604"/>
                  <a:pt x="4214822" y="5434155"/>
                </a:cubicBezTo>
                <a:cubicBezTo>
                  <a:pt x="4200113" y="5375792"/>
                  <a:pt x="4200113" y="5375792"/>
                  <a:pt x="4150160" y="5406321"/>
                </a:cubicBezTo>
                <a:cubicBezTo>
                  <a:pt x="4132223" y="5416948"/>
                  <a:pt x="4114670" y="5424554"/>
                  <a:pt x="4094026" y="5427469"/>
                </a:cubicBezTo>
                <a:cubicBezTo>
                  <a:pt x="4072931" y="5429099"/>
                  <a:pt x="4056144" y="5430660"/>
                  <a:pt x="4039855" y="5408946"/>
                </a:cubicBezTo>
                <a:cubicBezTo>
                  <a:pt x="4014812" y="5378755"/>
                  <a:pt x="3962333" y="5385626"/>
                  <a:pt x="3927948" y="5419353"/>
                </a:cubicBezTo>
                <a:cubicBezTo>
                  <a:pt x="3922421" y="5424181"/>
                  <a:pt x="3918630" y="5429843"/>
                  <a:pt x="3912268" y="5436408"/>
                </a:cubicBezTo>
                <a:cubicBezTo>
                  <a:pt x="3896746" y="5408649"/>
                  <a:pt x="3879554" y="5384365"/>
                  <a:pt x="3845463" y="5381894"/>
                </a:cubicBezTo>
                <a:cubicBezTo>
                  <a:pt x="3814396" y="5379805"/>
                  <a:pt x="3790931" y="5395261"/>
                  <a:pt x="3765729" y="5409883"/>
                </a:cubicBezTo>
                <a:cubicBezTo>
                  <a:pt x="3760450" y="5403073"/>
                  <a:pt x="3764691" y="5398697"/>
                  <a:pt x="3765910" y="5393938"/>
                </a:cubicBezTo>
                <a:cubicBezTo>
                  <a:pt x="3781704" y="5356630"/>
                  <a:pt x="3760136" y="5328107"/>
                  <a:pt x="3718780" y="5329630"/>
                </a:cubicBezTo>
                <a:cubicBezTo>
                  <a:pt x="3676138" y="5331605"/>
                  <a:pt x="3676138" y="5331605"/>
                  <a:pt x="3675462" y="5288528"/>
                </a:cubicBezTo>
                <a:cubicBezTo>
                  <a:pt x="3674989" y="5258375"/>
                  <a:pt x="3649630" y="5235514"/>
                  <a:pt x="3619984" y="5241589"/>
                </a:cubicBezTo>
                <a:cubicBezTo>
                  <a:pt x="3604935" y="5243984"/>
                  <a:pt x="3608161" y="5257289"/>
                  <a:pt x="3608747" y="5267190"/>
                </a:cubicBezTo>
                <a:cubicBezTo>
                  <a:pt x="3610304" y="5283969"/>
                  <a:pt x="3614048" y="5302867"/>
                  <a:pt x="3596563" y="5314780"/>
                </a:cubicBezTo>
                <a:cubicBezTo>
                  <a:pt x="3584605" y="5321866"/>
                  <a:pt x="3576054" y="5326311"/>
                  <a:pt x="3574430" y="5305224"/>
                </a:cubicBezTo>
                <a:cubicBezTo>
                  <a:pt x="3568858" y="5252317"/>
                  <a:pt x="3550132" y="5240121"/>
                  <a:pt x="3499909" y="5253419"/>
                </a:cubicBezTo>
                <a:cubicBezTo>
                  <a:pt x="3436375" y="5269946"/>
                  <a:pt x="3375977" y="5266603"/>
                  <a:pt x="3315692" y="5243008"/>
                </a:cubicBezTo>
                <a:cubicBezTo>
                  <a:pt x="3285324" y="5230567"/>
                  <a:pt x="3255024" y="5222434"/>
                  <a:pt x="3221835" y="5222534"/>
                </a:cubicBezTo>
                <a:cubicBezTo>
                  <a:pt x="3204598" y="5222810"/>
                  <a:pt x="3190452" y="5227776"/>
                  <a:pt x="3181652" y="5243858"/>
                </a:cubicBezTo>
                <a:cubicBezTo>
                  <a:pt x="3173687" y="5258205"/>
                  <a:pt x="3161797" y="5269597"/>
                  <a:pt x="3144425" y="5261258"/>
                </a:cubicBezTo>
                <a:cubicBezTo>
                  <a:pt x="3126601" y="5251633"/>
                  <a:pt x="3137138" y="5236384"/>
                  <a:pt x="3142147" y="5225963"/>
                </a:cubicBezTo>
                <a:cubicBezTo>
                  <a:pt x="3154669" y="5199910"/>
                  <a:pt x="3149638" y="5181464"/>
                  <a:pt x="3132063" y="5160201"/>
                </a:cubicBezTo>
                <a:cubicBezTo>
                  <a:pt x="3063049" y="5074700"/>
                  <a:pt x="3023997" y="4975794"/>
                  <a:pt x="2992209" y="4872894"/>
                </a:cubicBezTo>
                <a:cubicBezTo>
                  <a:pt x="2975447" y="4821027"/>
                  <a:pt x="2975447" y="4821027"/>
                  <a:pt x="2922382" y="4817997"/>
                </a:cubicBezTo>
                <a:cubicBezTo>
                  <a:pt x="2874077" y="4816185"/>
                  <a:pt x="2874077" y="4816185"/>
                  <a:pt x="2852371" y="4861342"/>
                </a:cubicBezTo>
                <a:cubicBezTo>
                  <a:pt x="2837344" y="4892605"/>
                  <a:pt x="2822769" y="4925153"/>
                  <a:pt x="2799055" y="4952246"/>
                </a:cubicBezTo>
                <a:cubicBezTo>
                  <a:pt x="2786330" y="4965376"/>
                  <a:pt x="2772319" y="4978957"/>
                  <a:pt x="2750389" y="4982323"/>
                </a:cubicBezTo>
                <a:cubicBezTo>
                  <a:pt x="2748832" y="4965544"/>
                  <a:pt x="2755511" y="4951650"/>
                  <a:pt x="2759166" y="4937373"/>
                </a:cubicBezTo>
                <a:cubicBezTo>
                  <a:pt x="2766477" y="4908818"/>
                  <a:pt x="2768193" y="4880785"/>
                  <a:pt x="2758717" y="4853791"/>
                </a:cubicBezTo>
                <a:cubicBezTo>
                  <a:pt x="2754589" y="4837915"/>
                  <a:pt x="2758831" y="4833539"/>
                  <a:pt x="2773428" y="4829858"/>
                </a:cubicBezTo>
                <a:cubicBezTo>
                  <a:pt x="2788026" y="4826178"/>
                  <a:pt x="2803458" y="4820761"/>
                  <a:pt x="2813611" y="4808534"/>
                </a:cubicBezTo>
                <a:cubicBezTo>
                  <a:pt x="2819072" y="4799399"/>
                  <a:pt x="2822795" y="4789429"/>
                  <a:pt x="2820922" y="4779980"/>
                </a:cubicBezTo>
                <a:cubicBezTo>
                  <a:pt x="2816861" y="4768411"/>
                  <a:pt x="2805287" y="4772474"/>
                  <a:pt x="2796668" y="4772612"/>
                </a:cubicBezTo>
                <a:cubicBezTo>
                  <a:pt x="2738910" y="4772674"/>
                  <a:pt x="2681603" y="4774021"/>
                  <a:pt x="2622107" y="4773249"/>
                </a:cubicBezTo>
                <a:lnTo>
                  <a:pt x="2591932" y="4771776"/>
                </a:lnTo>
                <a:lnTo>
                  <a:pt x="2581363" y="4784316"/>
                </a:lnTo>
                <a:cubicBezTo>
                  <a:pt x="2571376" y="4791016"/>
                  <a:pt x="2557281" y="4791697"/>
                  <a:pt x="2533973" y="4788867"/>
                </a:cubicBezTo>
                <a:cubicBezTo>
                  <a:pt x="2506747" y="4786794"/>
                  <a:pt x="2502347" y="4789267"/>
                  <a:pt x="2494641" y="4816770"/>
                </a:cubicBezTo>
                <a:cubicBezTo>
                  <a:pt x="2487900" y="4840836"/>
                  <a:pt x="2498074" y="4864084"/>
                  <a:pt x="2502607" y="4887605"/>
                </a:cubicBezTo>
                <a:cubicBezTo>
                  <a:pt x="2510439" y="4932445"/>
                  <a:pt x="2523908" y="4977012"/>
                  <a:pt x="2530777" y="5025291"/>
                </a:cubicBezTo>
                <a:cubicBezTo>
                  <a:pt x="2534074" y="5046611"/>
                  <a:pt x="2534207" y="5072605"/>
                  <a:pt x="2526229" y="5094470"/>
                </a:cubicBezTo>
                <a:cubicBezTo>
                  <a:pt x="2521688" y="5117298"/>
                  <a:pt x="2507797" y="5133797"/>
                  <a:pt x="2476444" y="5139834"/>
                </a:cubicBezTo>
                <a:cubicBezTo>
                  <a:pt x="2488275" y="5104218"/>
                  <a:pt x="2448950" y="5085771"/>
                  <a:pt x="2456379" y="5052626"/>
                </a:cubicBezTo>
                <a:cubicBezTo>
                  <a:pt x="2435621" y="5020847"/>
                  <a:pt x="2438376" y="4984539"/>
                  <a:pt x="2428893" y="4952213"/>
                </a:cubicBezTo>
                <a:cubicBezTo>
                  <a:pt x="2417209" y="4921126"/>
                  <a:pt x="2408687" y="4885362"/>
                  <a:pt x="2404842" y="4852765"/>
                </a:cubicBezTo>
                <a:cubicBezTo>
                  <a:pt x="2399900" y="4797610"/>
                  <a:pt x="2345447" y="4793459"/>
                  <a:pt x="2313953" y="4819852"/>
                </a:cubicBezTo>
                <a:cubicBezTo>
                  <a:pt x="2307352" y="4823562"/>
                  <a:pt x="2305426" y="4830439"/>
                  <a:pt x="2305700" y="4836077"/>
                </a:cubicBezTo>
                <a:cubicBezTo>
                  <a:pt x="2303773" y="4842953"/>
                  <a:pt x="2307486" y="4849557"/>
                  <a:pt x="2307760" y="4855197"/>
                </a:cubicBezTo>
                <a:cubicBezTo>
                  <a:pt x="2301982" y="4875825"/>
                  <a:pt x="2291528" y="4893287"/>
                  <a:pt x="2273652" y="4897541"/>
                </a:cubicBezTo>
                <a:cubicBezTo>
                  <a:pt x="2253574" y="4903035"/>
                  <a:pt x="2241475" y="4886661"/>
                  <a:pt x="2229651" y="4875929"/>
                </a:cubicBezTo>
                <a:cubicBezTo>
                  <a:pt x="2223740" y="4870562"/>
                  <a:pt x="2222228" y="4862722"/>
                  <a:pt x="2219754" y="4858320"/>
                </a:cubicBezTo>
                <a:cubicBezTo>
                  <a:pt x="2192808" y="4815533"/>
                  <a:pt x="2150045" y="4796122"/>
                  <a:pt x="2105490" y="4809581"/>
                </a:cubicBezTo>
                <a:cubicBezTo>
                  <a:pt x="2095451" y="4812326"/>
                  <a:pt x="2084449" y="4818511"/>
                  <a:pt x="2075923" y="4829098"/>
                </a:cubicBezTo>
                <a:cubicBezTo>
                  <a:pt x="2054741" y="4858383"/>
                  <a:pt x="2019261" y="4872533"/>
                  <a:pt x="1995879" y="4903056"/>
                </a:cubicBezTo>
                <a:cubicBezTo>
                  <a:pt x="1992718" y="4907729"/>
                  <a:pt x="1978003" y="4907311"/>
                  <a:pt x="1971127" y="4905382"/>
                </a:cubicBezTo>
                <a:cubicBezTo>
                  <a:pt x="1957377" y="4901526"/>
                  <a:pt x="1943627" y="4897668"/>
                  <a:pt x="1929602" y="4888172"/>
                </a:cubicBezTo>
                <a:cubicBezTo>
                  <a:pt x="1917777" y="4877438"/>
                  <a:pt x="1908976" y="4882386"/>
                  <a:pt x="1900724" y="4898612"/>
                </a:cubicBezTo>
                <a:cubicBezTo>
                  <a:pt x="1899761" y="4902049"/>
                  <a:pt x="1900035" y="4907689"/>
                  <a:pt x="1896871" y="4912363"/>
                </a:cubicBezTo>
                <a:cubicBezTo>
                  <a:pt x="1891507" y="4918275"/>
                  <a:pt x="1883944" y="4925423"/>
                  <a:pt x="1877068" y="4923495"/>
                </a:cubicBezTo>
                <a:cubicBezTo>
                  <a:pt x="1865518" y="4918402"/>
                  <a:pt x="1869644" y="4910289"/>
                  <a:pt x="1870333" y="4901212"/>
                </a:cubicBezTo>
                <a:cubicBezTo>
                  <a:pt x="1875838" y="4874945"/>
                  <a:pt x="1893855" y="4850334"/>
                  <a:pt x="1885608" y="4820209"/>
                </a:cubicBezTo>
                <a:cubicBezTo>
                  <a:pt x="1882860" y="4810168"/>
                  <a:pt x="1874473" y="4800399"/>
                  <a:pt x="1867872" y="4804109"/>
                </a:cubicBezTo>
                <a:cubicBezTo>
                  <a:pt x="1856871" y="4810294"/>
                  <a:pt x="1844630" y="4814276"/>
                  <a:pt x="1837342" y="4827064"/>
                </a:cubicBezTo>
                <a:cubicBezTo>
                  <a:pt x="1832253" y="4838614"/>
                  <a:pt x="1815886" y="4850711"/>
                  <a:pt x="1799662" y="4842451"/>
                </a:cubicBezTo>
                <a:cubicBezTo>
                  <a:pt x="1782199" y="4831991"/>
                  <a:pt x="1762537" y="4822766"/>
                  <a:pt x="1758003" y="4799247"/>
                </a:cubicBezTo>
                <a:cubicBezTo>
                  <a:pt x="1758965" y="4795808"/>
                  <a:pt x="1769967" y="4789623"/>
                  <a:pt x="1769692" y="4783984"/>
                </a:cubicBezTo>
                <a:cubicBezTo>
                  <a:pt x="1765706" y="4771742"/>
                  <a:pt x="1760484" y="4757298"/>
                  <a:pt x="1743295" y="4752477"/>
                </a:cubicBezTo>
                <a:cubicBezTo>
                  <a:pt x="1699843" y="4742143"/>
                  <a:pt x="1659281" y="4721494"/>
                  <a:pt x="1616518" y="4702082"/>
                </a:cubicBezTo>
                <a:cubicBezTo>
                  <a:pt x="1589980" y="4690930"/>
                  <a:pt x="1563302" y="4700133"/>
                  <a:pt x="1541847" y="4723780"/>
                </a:cubicBezTo>
                <a:cubicBezTo>
                  <a:pt x="1515028" y="4753336"/>
                  <a:pt x="1513791" y="4751137"/>
                  <a:pt x="1482305" y="4731179"/>
                </a:cubicBezTo>
                <a:cubicBezTo>
                  <a:pt x="1468280" y="4721683"/>
                  <a:pt x="1460166" y="4717553"/>
                  <a:pt x="1473783" y="4695417"/>
                </a:cubicBezTo>
                <a:cubicBezTo>
                  <a:pt x="1493726" y="4663929"/>
                  <a:pt x="1488645" y="4629131"/>
                  <a:pt x="1468846" y="4593913"/>
                </a:cubicBezTo>
                <a:cubicBezTo>
                  <a:pt x="1444102" y="4549890"/>
                  <a:pt x="1408904" y="4523329"/>
                  <a:pt x="1363940" y="4505154"/>
                </a:cubicBezTo>
                <a:cubicBezTo>
                  <a:pt x="1355828" y="4501025"/>
                  <a:pt x="1348953" y="4499096"/>
                  <a:pt x="1341662" y="4511882"/>
                </a:cubicBezTo>
                <a:cubicBezTo>
                  <a:pt x="1330247" y="4532784"/>
                  <a:pt x="1307968" y="4539514"/>
                  <a:pt x="1289128" y="4547206"/>
                </a:cubicBezTo>
                <a:cubicBezTo>
                  <a:pt x="1263686" y="4558610"/>
                  <a:pt x="1224087" y="4534523"/>
                  <a:pt x="1221480" y="4504127"/>
                </a:cubicBezTo>
                <a:cubicBezTo>
                  <a:pt x="1218870" y="4473732"/>
                  <a:pt x="1214062" y="4444570"/>
                  <a:pt x="1220530" y="4414866"/>
                </a:cubicBezTo>
                <a:cubicBezTo>
                  <a:pt x="1223419" y="4404551"/>
                  <a:pt x="1225345" y="4397676"/>
                  <a:pt x="1239097" y="4401534"/>
                </a:cubicBezTo>
                <a:cubicBezTo>
                  <a:pt x="1249407" y="4404427"/>
                  <a:pt x="1253261" y="4390675"/>
                  <a:pt x="1251750" y="4382834"/>
                </a:cubicBezTo>
                <a:cubicBezTo>
                  <a:pt x="1251202" y="4371557"/>
                  <a:pt x="1255052" y="4357804"/>
                  <a:pt x="1254504" y="4346526"/>
                </a:cubicBezTo>
                <a:cubicBezTo>
                  <a:pt x="1251755" y="4336486"/>
                  <a:pt x="1238969" y="4329190"/>
                  <a:pt x="1230581" y="4319421"/>
                </a:cubicBezTo>
                <a:cubicBezTo>
                  <a:pt x="1216765" y="4302566"/>
                  <a:pt x="1202948" y="4285711"/>
                  <a:pt x="1186758" y="4272364"/>
                </a:cubicBezTo>
                <a:lnTo>
                  <a:pt x="1175214" y="4264939"/>
                </a:lnTo>
                <a:lnTo>
                  <a:pt x="1161833" y="4266023"/>
                </a:lnTo>
                <a:cubicBezTo>
                  <a:pt x="1154415" y="4265067"/>
                  <a:pt x="1147356" y="4262915"/>
                  <a:pt x="1140837" y="4258967"/>
                </a:cubicBezTo>
                <a:lnTo>
                  <a:pt x="1128185" y="4246273"/>
                </a:lnTo>
                <a:lnTo>
                  <a:pt x="1114189" y="4244360"/>
                </a:lnTo>
                <a:cubicBezTo>
                  <a:pt x="1109687" y="4244719"/>
                  <a:pt x="1105528" y="4246333"/>
                  <a:pt x="1101745" y="4249907"/>
                </a:cubicBezTo>
                <a:cubicBezTo>
                  <a:pt x="1097344" y="4252381"/>
                  <a:pt x="1093356" y="4251725"/>
                  <a:pt x="1089334" y="4250366"/>
                </a:cubicBezTo>
                <a:lnTo>
                  <a:pt x="1081819" y="4248119"/>
                </a:lnTo>
                <a:lnTo>
                  <a:pt x="1066120" y="4264125"/>
                </a:lnTo>
                <a:cubicBezTo>
                  <a:pt x="1059898" y="4273698"/>
                  <a:pt x="1055110" y="4284226"/>
                  <a:pt x="1050323" y="4294755"/>
                </a:cubicBezTo>
                <a:cubicBezTo>
                  <a:pt x="1036917" y="4327300"/>
                  <a:pt x="1015857" y="4348360"/>
                  <a:pt x="983313" y="4357938"/>
                </a:cubicBezTo>
                <a:cubicBezTo>
                  <a:pt x="975658" y="4350281"/>
                  <a:pt x="968002" y="4342625"/>
                  <a:pt x="960346" y="4334969"/>
                </a:cubicBezTo>
                <a:cubicBezTo>
                  <a:pt x="971834" y="4319654"/>
                  <a:pt x="985236" y="4306251"/>
                  <a:pt x="1002467" y="4292849"/>
                </a:cubicBezTo>
                <a:cubicBezTo>
                  <a:pt x="1013954" y="4281362"/>
                  <a:pt x="1027355" y="4271788"/>
                  <a:pt x="1033100" y="4258387"/>
                </a:cubicBezTo>
                <a:cubicBezTo>
                  <a:pt x="1065652" y="4210525"/>
                  <a:pt x="1052257" y="4177986"/>
                  <a:pt x="998661" y="4158853"/>
                </a:cubicBezTo>
                <a:cubicBezTo>
                  <a:pt x="958462" y="4149287"/>
                  <a:pt x="954636" y="4141631"/>
                  <a:pt x="956556" y="4105261"/>
                </a:cubicBezTo>
                <a:cubicBezTo>
                  <a:pt x="960392" y="4063146"/>
                  <a:pt x="946994" y="4049748"/>
                  <a:pt x="904879" y="4057413"/>
                </a:cubicBezTo>
                <a:cubicBezTo>
                  <a:pt x="899136" y="4059328"/>
                  <a:pt x="891479" y="4063158"/>
                  <a:pt x="885736" y="4065073"/>
                </a:cubicBezTo>
                <a:cubicBezTo>
                  <a:pt x="843619" y="4080393"/>
                  <a:pt x="822567" y="4059341"/>
                  <a:pt x="818745" y="4013399"/>
                </a:cubicBezTo>
                <a:cubicBezTo>
                  <a:pt x="820662" y="4000000"/>
                  <a:pt x="822578" y="3986599"/>
                  <a:pt x="826409" y="3971284"/>
                </a:cubicBezTo>
                <a:cubicBezTo>
                  <a:pt x="834075" y="3917683"/>
                  <a:pt x="847483" y="3865997"/>
                  <a:pt x="870463" y="3816223"/>
                </a:cubicBezTo>
                <a:cubicBezTo>
                  <a:pt x="887698" y="3779849"/>
                  <a:pt x="883874" y="3753050"/>
                  <a:pt x="849420" y="3733913"/>
                </a:cubicBezTo>
                <a:cubicBezTo>
                  <a:pt x="845592" y="3730085"/>
                  <a:pt x="841764" y="3726257"/>
                  <a:pt x="837936" y="3722429"/>
                </a:cubicBezTo>
                <a:cubicBezTo>
                  <a:pt x="820712" y="3697547"/>
                  <a:pt x="820715" y="3682233"/>
                  <a:pt x="847517" y="3670743"/>
                </a:cubicBezTo>
                <a:lnTo>
                  <a:pt x="871187" y="3654468"/>
                </a:lnTo>
                <a:lnTo>
                  <a:pt x="862921" y="3655033"/>
                </a:lnTo>
                <a:lnTo>
                  <a:pt x="865726" y="3649731"/>
                </a:lnTo>
                <a:cubicBezTo>
                  <a:pt x="872742" y="3631304"/>
                  <a:pt x="907125" y="3594598"/>
                  <a:pt x="920326" y="3587177"/>
                </a:cubicBezTo>
                <a:lnTo>
                  <a:pt x="925490" y="3584399"/>
                </a:lnTo>
                <a:lnTo>
                  <a:pt x="928649" y="3574777"/>
                </a:lnTo>
                <a:cubicBezTo>
                  <a:pt x="929489" y="3567001"/>
                  <a:pt x="928593" y="3559165"/>
                  <a:pt x="925932" y="3550999"/>
                </a:cubicBezTo>
                <a:lnTo>
                  <a:pt x="917654" y="3534979"/>
                </a:lnTo>
                <a:lnTo>
                  <a:pt x="912238" y="3534153"/>
                </a:lnTo>
                <a:cubicBezTo>
                  <a:pt x="905209" y="3531949"/>
                  <a:pt x="898814" y="3528302"/>
                  <a:pt x="892558" y="3527474"/>
                </a:cubicBezTo>
                <a:cubicBezTo>
                  <a:pt x="879637" y="3494184"/>
                  <a:pt x="853232" y="3509027"/>
                  <a:pt x="830681" y="3510117"/>
                </a:cubicBezTo>
                <a:cubicBezTo>
                  <a:pt x="759587" y="3512423"/>
                  <a:pt x="693717" y="3529172"/>
                  <a:pt x="626610" y="3543722"/>
                </a:cubicBezTo>
                <a:cubicBezTo>
                  <a:pt x="613133" y="3545504"/>
                  <a:pt x="597458" y="3548522"/>
                  <a:pt x="581781" y="3551541"/>
                </a:cubicBezTo>
                <a:cubicBezTo>
                  <a:pt x="560466" y="3554832"/>
                  <a:pt x="538189" y="3561561"/>
                  <a:pt x="534885" y="3586592"/>
                </a:cubicBezTo>
                <a:cubicBezTo>
                  <a:pt x="531032" y="3600343"/>
                  <a:pt x="518793" y="3604326"/>
                  <a:pt x="508756" y="3607073"/>
                </a:cubicBezTo>
                <a:cubicBezTo>
                  <a:pt x="497754" y="3613256"/>
                  <a:pt x="482766" y="3607199"/>
                  <a:pt x="473000" y="3615583"/>
                </a:cubicBezTo>
                <a:cubicBezTo>
                  <a:pt x="468600" y="3618056"/>
                  <a:pt x="454850" y="3614200"/>
                  <a:pt x="451138" y="3607596"/>
                </a:cubicBezTo>
                <a:cubicBezTo>
                  <a:pt x="431341" y="3583966"/>
                  <a:pt x="418198" y="3540301"/>
                  <a:pt x="426615" y="3498773"/>
                </a:cubicBezTo>
                <a:lnTo>
                  <a:pt x="434951" y="3478138"/>
                </a:lnTo>
                <a:lnTo>
                  <a:pt x="0" y="3478138"/>
                </a:lnTo>
                <a:close/>
              </a:path>
            </a:pathLst>
          </a:custGeom>
          <a:solidFill>
            <a:schemeClr val="bg1">
              <a:lumMod val="95000"/>
            </a:schemeClr>
          </a:solidFill>
        </p:spPr>
        <p:txBody>
          <a:bodyPr wrap="square" anchor="ctr">
            <a:noAutofit/>
          </a:bodyP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&amp; Send to Back </a:t>
            </a:r>
            <a:endParaRPr lang="ko-KR" altLang="en-US" dirty="0"/>
          </a:p>
        </p:txBody>
      </p:sp>
    </p:spTree>
    <p:extLst>
      <p:ext uri="{BB962C8B-B14F-4D97-AF65-F5344CB8AC3E}">
        <p14:creationId xmlns:p14="http://schemas.microsoft.com/office/powerpoint/2010/main" val="2046463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캡션 있는 콘텐츠">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C0D10032-074E-4CA2-ABA5-9CD5B90CB803}"/>
              </a:ext>
            </a:extLst>
          </p:cNvPr>
          <p:cNvSpPr>
            <a:spLocks noGrp="1"/>
          </p:cNvSpPr>
          <p:nvPr>
            <p:ph type="pic" idx="16" hasCustomPrompt="1"/>
          </p:nvPr>
        </p:nvSpPr>
        <p:spPr>
          <a:xfrm>
            <a:off x="558349" y="520166"/>
            <a:ext cx="4728531" cy="5817668"/>
          </a:xfrm>
          <a:custGeom>
            <a:avLst/>
            <a:gdLst>
              <a:gd name="connsiteX0" fmla="*/ 548548 w 4728531"/>
              <a:gd name="connsiteY0" fmla="*/ 4778763 h 5817668"/>
              <a:gd name="connsiteX1" fmla="*/ 1038907 w 4728531"/>
              <a:gd name="connsiteY1" fmla="*/ 5326503 h 5817668"/>
              <a:gd name="connsiteX2" fmla="*/ 491166 w 4728531"/>
              <a:gd name="connsiteY2" fmla="*/ 5816862 h 5817668"/>
              <a:gd name="connsiteX3" fmla="*/ 807 w 4728531"/>
              <a:gd name="connsiteY3" fmla="*/ 5269121 h 5817668"/>
              <a:gd name="connsiteX4" fmla="*/ 548548 w 4728531"/>
              <a:gd name="connsiteY4" fmla="*/ 4778763 h 5817668"/>
              <a:gd name="connsiteX5" fmla="*/ 2582068 w 4728531"/>
              <a:gd name="connsiteY5" fmla="*/ 2704 h 5817668"/>
              <a:gd name="connsiteX6" fmla="*/ 2756083 w 4728531"/>
              <a:gd name="connsiteY6" fmla="*/ 3767 h 5817668"/>
              <a:gd name="connsiteX7" fmla="*/ 3929376 w 4728531"/>
              <a:gd name="connsiteY7" fmla="*/ 449548 h 5817668"/>
              <a:gd name="connsiteX8" fmla="*/ 4286615 w 4728531"/>
              <a:gd name="connsiteY8" fmla="*/ 3129325 h 5817668"/>
              <a:gd name="connsiteX9" fmla="*/ 4355478 w 4728531"/>
              <a:gd name="connsiteY9" fmla="*/ 4036880 h 5817668"/>
              <a:gd name="connsiteX10" fmla="*/ 3844862 w 4728531"/>
              <a:gd name="connsiteY10" fmla="*/ 4021634 h 5817668"/>
              <a:gd name="connsiteX11" fmla="*/ 3795512 w 4728531"/>
              <a:gd name="connsiteY11" fmla="*/ 4317879 h 5817668"/>
              <a:gd name="connsiteX12" fmla="*/ 3646861 w 4728531"/>
              <a:gd name="connsiteY12" fmla="*/ 4323548 h 5817668"/>
              <a:gd name="connsiteX13" fmla="*/ 3606580 w 4728531"/>
              <a:gd name="connsiteY13" fmla="*/ 4469298 h 5817668"/>
              <a:gd name="connsiteX14" fmla="*/ 3369990 w 4728531"/>
              <a:gd name="connsiteY14" fmla="*/ 4521018 h 5817668"/>
              <a:gd name="connsiteX15" fmla="*/ 2899355 w 4728531"/>
              <a:gd name="connsiteY15" fmla="*/ 4971677 h 5817668"/>
              <a:gd name="connsiteX16" fmla="*/ 2141841 w 4728531"/>
              <a:gd name="connsiteY16" fmla="*/ 4344012 h 5817668"/>
              <a:gd name="connsiteX17" fmla="*/ 1400078 w 4728531"/>
              <a:gd name="connsiteY17" fmla="*/ 4911033 h 5817668"/>
              <a:gd name="connsiteX18" fmla="*/ 589931 w 4728531"/>
              <a:gd name="connsiteY18" fmla="*/ 4419825 h 5817668"/>
              <a:gd name="connsiteX19" fmla="*/ 1652307 w 4728531"/>
              <a:gd name="connsiteY19" fmla="*/ 2931722 h 5817668"/>
              <a:gd name="connsiteX20" fmla="*/ 3043158 w 4728531"/>
              <a:gd name="connsiteY20" fmla="*/ 2561200 h 5817668"/>
              <a:gd name="connsiteX21" fmla="*/ 3036113 w 4728531"/>
              <a:gd name="connsiteY21" fmla="*/ 2555987 h 5817668"/>
              <a:gd name="connsiteX22" fmla="*/ 3772668 w 4728531"/>
              <a:gd name="connsiteY22" fmla="*/ 1716322 h 5817668"/>
              <a:gd name="connsiteX23" fmla="*/ 2840209 w 4728531"/>
              <a:gd name="connsiteY23" fmla="*/ 737058 h 5817668"/>
              <a:gd name="connsiteX24" fmla="*/ 2096020 w 4728531"/>
              <a:gd name="connsiteY24" fmla="*/ 1003904 h 5817668"/>
              <a:gd name="connsiteX25" fmla="*/ 1445846 w 4728531"/>
              <a:gd name="connsiteY25" fmla="*/ 541122 h 5817668"/>
              <a:gd name="connsiteX26" fmla="*/ 2582068 w 4728531"/>
              <a:gd name="connsiteY26" fmla="*/ 2704 h 581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8531" h="5817668">
                <a:moveTo>
                  <a:pt x="548548" y="4778763"/>
                </a:moveTo>
                <a:cubicBezTo>
                  <a:pt x="835211" y="4794608"/>
                  <a:pt x="1054752" y="5039839"/>
                  <a:pt x="1038907" y="5326503"/>
                </a:cubicBezTo>
                <a:cubicBezTo>
                  <a:pt x="1023061" y="5613167"/>
                  <a:pt x="777829" y="5832707"/>
                  <a:pt x="491166" y="5816862"/>
                </a:cubicBezTo>
                <a:cubicBezTo>
                  <a:pt x="204503" y="5801016"/>
                  <a:pt x="-15038" y="5555785"/>
                  <a:pt x="807" y="5269121"/>
                </a:cubicBezTo>
                <a:cubicBezTo>
                  <a:pt x="16653" y="4982458"/>
                  <a:pt x="261885" y="4762917"/>
                  <a:pt x="548548" y="4778763"/>
                </a:cubicBezTo>
                <a:close/>
                <a:moveTo>
                  <a:pt x="2582068" y="2704"/>
                </a:moveTo>
                <a:cubicBezTo>
                  <a:pt x="2640139" y="-1161"/>
                  <a:pt x="2698224" y="-946"/>
                  <a:pt x="2756083" y="3767"/>
                </a:cubicBezTo>
                <a:cubicBezTo>
                  <a:pt x="3132633" y="34436"/>
                  <a:pt x="3493967" y="91474"/>
                  <a:pt x="3929376" y="449548"/>
                </a:cubicBezTo>
                <a:cubicBezTo>
                  <a:pt x="4919800" y="1129412"/>
                  <a:pt x="4930126" y="2421201"/>
                  <a:pt x="4286615" y="3129325"/>
                </a:cubicBezTo>
                <a:cubicBezTo>
                  <a:pt x="4309568" y="3431842"/>
                  <a:pt x="4389355" y="4005541"/>
                  <a:pt x="4355478" y="4036880"/>
                </a:cubicBezTo>
                <a:cubicBezTo>
                  <a:pt x="4255653" y="4142484"/>
                  <a:pt x="4016098" y="4042610"/>
                  <a:pt x="3844862" y="4021634"/>
                </a:cubicBezTo>
                <a:cubicBezTo>
                  <a:pt x="3836003" y="4129147"/>
                  <a:pt x="3822393" y="4296348"/>
                  <a:pt x="3795512" y="4317879"/>
                </a:cubicBezTo>
                <a:cubicBezTo>
                  <a:pt x="3758886" y="4332019"/>
                  <a:pt x="3700874" y="4326476"/>
                  <a:pt x="3646861" y="4323548"/>
                </a:cubicBezTo>
                <a:cubicBezTo>
                  <a:pt x="3633433" y="4372131"/>
                  <a:pt x="3646781" y="4449628"/>
                  <a:pt x="3606580" y="4469298"/>
                </a:cubicBezTo>
                <a:cubicBezTo>
                  <a:pt x="3537513" y="4494843"/>
                  <a:pt x="3434899" y="4475631"/>
                  <a:pt x="3369990" y="4521018"/>
                </a:cubicBezTo>
                <a:cubicBezTo>
                  <a:pt x="3252468" y="4578984"/>
                  <a:pt x="3247184" y="5024253"/>
                  <a:pt x="2899355" y="4971677"/>
                </a:cubicBezTo>
                <a:cubicBezTo>
                  <a:pt x="2598277" y="4909574"/>
                  <a:pt x="2355586" y="4565959"/>
                  <a:pt x="2141841" y="4344012"/>
                </a:cubicBezTo>
                <a:cubicBezTo>
                  <a:pt x="1981764" y="4163762"/>
                  <a:pt x="1622817" y="4698394"/>
                  <a:pt x="1400078" y="4911033"/>
                </a:cubicBezTo>
                <a:cubicBezTo>
                  <a:pt x="1075556" y="4771974"/>
                  <a:pt x="813353" y="4605488"/>
                  <a:pt x="589931" y="4419825"/>
                </a:cubicBezTo>
                <a:cubicBezTo>
                  <a:pt x="979653" y="3891924"/>
                  <a:pt x="1424727" y="3149577"/>
                  <a:pt x="1652307" y="2931722"/>
                </a:cubicBezTo>
                <a:cubicBezTo>
                  <a:pt x="1885400" y="2693969"/>
                  <a:pt x="2613272" y="2686571"/>
                  <a:pt x="3043158" y="2561200"/>
                </a:cubicBezTo>
                <a:lnTo>
                  <a:pt x="3036113" y="2555987"/>
                </a:lnTo>
                <a:cubicBezTo>
                  <a:pt x="3441848" y="2464034"/>
                  <a:pt x="3749810" y="2129847"/>
                  <a:pt x="3772668" y="1716322"/>
                </a:cubicBezTo>
                <a:cubicBezTo>
                  <a:pt x="3800903" y="1205517"/>
                  <a:pt x="3383428" y="767085"/>
                  <a:pt x="2840209" y="737058"/>
                </a:cubicBezTo>
                <a:cubicBezTo>
                  <a:pt x="2550766" y="721060"/>
                  <a:pt x="2284022" y="824238"/>
                  <a:pt x="2096020" y="1003904"/>
                </a:cubicBezTo>
                <a:lnTo>
                  <a:pt x="1445846" y="541122"/>
                </a:lnTo>
                <a:cubicBezTo>
                  <a:pt x="1769624" y="256775"/>
                  <a:pt x="2175558" y="29760"/>
                  <a:pt x="2582068" y="2704"/>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137327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3_Images &amp; Contents Layout">
    <p:spTree>
      <p:nvGrpSpPr>
        <p:cNvPr id="1" name=""/>
        <p:cNvGrpSpPr/>
        <p:nvPr/>
      </p:nvGrpSpPr>
      <p:grpSpPr>
        <a:xfrm>
          <a:off x="0" y="0"/>
          <a:ext cx="0" cy="0"/>
          <a:chOff x="0" y="0"/>
          <a:chExt cx="0" cy="0"/>
        </a:xfrm>
      </p:grpSpPr>
      <p:sp>
        <p:nvSpPr>
          <p:cNvPr id="2" name="그림 개체 틀 8">
            <a:extLst>
              <a:ext uri="{FF2B5EF4-FFF2-40B4-BE49-F238E27FC236}">
                <a16:creationId xmlns:a16="http://schemas.microsoft.com/office/drawing/2014/main" id="{EB0C60AC-17D1-47A8-A33F-85C3824468D4}"/>
              </a:ext>
            </a:extLst>
          </p:cNvPr>
          <p:cNvSpPr>
            <a:spLocks noGrp="1"/>
          </p:cNvSpPr>
          <p:nvPr>
            <p:ph type="pic" sz="quarter" idx="10" hasCustomPrompt="1"/>
          </p:nvPr>
        </p:nvSpPr>
        <p:spPr>
          <a:xfrm>
            <a:off x="1" y="0"/>
            <a:ext cx="4068000" cy="3429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&amp; Send to Back</a:t>
            </a:r>
            <a:endParaRPr lang="ko-KR" altLang="en-US" dirty="0"/>
          </a:p>
        </p:txBody>
      </p:sp>
      <p:sp>
        <p:nvSpPr>
          <p:cNvPr id="3" name="그림 개체 틀 8">
            <a:extLst>
              <a:ext uri="{FF2B5EF4-FFF2-40B4-BE49-F238E27FC236}">
                <a16:creationId xmlns:a16="http://schemas.microsoft.com/office/drawing/2014/main" id="{B402172D-BBC8-4691-988A-FAE2D859BF8E}"/>
              </a:ext>
            </a:extLst>
          </p:cNvPr>
          <p:cNvSpPr>
            <a:spLocks noGrp="1"/>
          </p:cNvSpPr>
          <p:nvPr>
            <p:ph type="pic" sz="quarter" idx="11" hasCustomPrompt="1"/>
          </p:nvPr>
        </p:nvSpPr>
        <p:spPr>
          <a:xfrm>
            <a:off x="4068001" y="3429000"/>
            <a:ext cx="4068000" cy="3429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&amp; Send to Back</a:t>
            </a:r>
            <a:endParaRPr lang="ko-KR" altLang="en-US" dirty="0"/>
          </a:p>
        </p:txBody>
      </p:sp>
    </p:spTree>
    <p:extLst>
      <p:ext uri="{BB962C8B-B14F-4D97-AF65-F5344CB8AC3E}">
        <p14:creationId xmlns:p14="http://schemas.microsoft.com/office/powerpoint/2010/main" val="2341123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5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E69FBFC8-EC0E-4E14-905F-2E4D84D4D4BA}"/>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그림 개체 틀 8">
            <a:extLst>
              <a:ext uri="{FF2B5EF4-FFF2-40B4-BE49-F238E27FC236}">
                <a16:creationId xmlns:a16="http://schemas.microsoft.com/office/drawing/2014/main" id="{AAF3D6DC-4A0E-4BCA-9639-615F1AC5895F}"/>
              </a:ext>
            </a:extLst>
          </p:cNvPr>
          <p:cNvSpPr>
            <a:spLocks noGrp="1"/>
          </p:cNvSpPr>
          <p:nvPr>
            <p:ph type="pic" sz="quarter" idx="10" hasCustomPrompt="1"/>
          </p:nvPr>
        </p:nvSpPr>
        <p:spPr>
          <a:xfrm>
            <a:off x="635726" y="642257"/>
            <a:ext cx="10920548" cy="557348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912118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Images and Contents Layout">
    <p:spTree>
      <p:nvGrpSpPr>
        <p:cNvPr id="1" name=""/>
        <p:cNvGrpSpPr/>
        <p:nvPr/>
      </p:nvGrpSpPr>
      <p:grpSpPr>
        <a:xfrm>
          <a:off x="0" y="0"/>
          <a:ext cx="0" cy="0"/>
          <a:chOff x="0" y="0"/>
          <a:chExt cx="0" cy="0"/>
        </a:xfrm>
      </p:grpSpPr>
      <p:sp>
        <p:nvSpPr>
          <p:cNvPr id="4" name="Picture Placeholder 2"/>
          <p:cNvSpPr>
            <a:spLocks noGrp="1"/>
          </p:cNvSpPr>
          <p:nvPr>
            <p:ph type="pic" idx="14" hasCustomPrompt="1"/>
          </p:nvPr>
        </p:nvSpPr>
        <p:spPr>
          <a:xfrm>
            <a:off x="4372416" y="1897460"/>
            <a:ext cx="3240000" cy="324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5" hasCustomPrompt="1"/>
          </p:nvPr>
        </p:nvSpPr>
        <p:spPr>
          <a:xfrm>
            <a:off x="800617" y="2221460"/>
            <a:ext cx="2592000" cy="2592000"/>
          </a:xfrm>
          <a:prstGeom prst="rect">
            <a:avLst/>
          </a:prstGeom>
          <a:solidFill>
            <a:schemeClr val="bg1">
              <a:lumMod val="95000"/>
            </a:schemeClr>
          </a:solidFill>
          <a:ln w="38100">
            <a:solidFill>
              <a:schemeClr val="accent2"/>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6" hasCustomPrompt="1"/>
          </p:nvPr>
        </p:nvSpPr>
        <p:spPr>
          <a:xfrm>
            <a:off x="8816014" y="2221460"/>
            <a:ext cx="2592000" cy="2592000"/>
          </a:xfrm>
          <a:prstGeom prst="rect">
            <a:avLst/>
          </a:prstGeom>
          <a:solidFill>
            <a:schemeClr val="bg1">
              <a:lumMod val="95000"/>
            </a:schemeClr>
          </a:solidFill>
          <a:ln w="38100">
            <a:solidFill>
              <a:schemeClr val="accent4"/>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제목 1">
            <a:extLst>
              <a:ext uri="{FF2B5EF4-FFF2-40B4-BE49-F238E27FC236}">
                <a16:creationId xmlns:a16="http://schemas.microsoft.com/office/drawing/2014/main" id="{75F8091E-F1D1-4432-A03D-CA0EF01ADACA}"/>
              </a:ext>
            </a:extLst>
          </p:cNvPr>
          <p:cNvSpPr>
            <a:spLocks noGrp="1"/>
          </p:cNvSpPr>
          <p:nvPr>
            <p:ph type="title" hasCustomPrompt="1"/>
          </p:nvPr>
        </p:nvSpPr>
        <p:spPr>
          <a:xfrm>
            <a:off x="0" y="260648"/>
            <a:ext cx="12192000" cy="504056"/>
          </a:xfrm>
          <a:prstGeom prst="rect">
            <a:avLst/>
          </a:prstGeom>
        </p:spPr>
        <p:txBody>
          <a:bodyPr anchor="ctr">
            <a:noAutofit/>
          </a:bodyPr>
          <a:lstStyle>
            <a:lvl1pPr algn="ctr">
              <a:defRPr sz="3600" b="0" baseline="0">
                <a:solidFill>
                  <a:schemeClr val="tx1">
                    <a:lumMod val="75000"/>
                    <a:lumOff val="25000"/>
                  </a:schemeClr>
                </a:solidFill>
              </a:defRPr>
            </a:lvl1pPr>
          </a:lstStyle>
          <a:p>
            <a:r>
              <a:rPr lang="en-US" altLang="ko-KR" dirty="0"/>
              <a:t>BASIC LAYOUT</a:t>
            </a:r>
            <a:endParaRPr lang="ko-KR" altLang="en-US" dirty="0"/>
          </a:p>
        </p:txBody>
      </p:sp>
      <p:sp>
        <p:nvSpPr>
          <p:cNvPr id="9" name="텍스트 개체 틀 2">
            <a:extLst>
              <a:ext uri="{FF2B5EF4-FFF2-40B4-BE49-F238E27FC236}">
                <a16:creationId xmlns:a16="http://schemas.microsoft.com/office/drawing/2014/main" id="{0B231A61-2323-46B3-86EA-6D772A043A46}"/>
              </a:ext>
            </a:extLst>
          </p:cNvPr>
          <p:cNvSpPr>
            <a:spLocks noGrp="1"/>
          </p:cNvSpPr>
          <p:nvPr>
            <p:ph type="body" sz="quarter" idx="41" hasCustomPrompt="1"/>
          </p:nvPr>
        </p:nvSpPr>
        <p:spPr>
          <a:xfrm>
            <a:off x="0" y="790582"/>
            <a:ext cx="12192000" cy="216024"/>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1200">
                <a:solidFill>
                  <a:schemeClr val="tx1">
                    <a:lumMod val="75000"/>
                    <a:lumOff val="2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3035809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404675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10439965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87351B-36D2-4E92-8A4F-64C6261743A0}" type="datetimeFigureOut">
              <a:rPr lang="en-US" smtClean="0"/>
              <a:t>7/29/2019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5EEDE7-17B1-43B9-BE6B-7AD4D77B6000}" type="slidenum">
              <a:rPr lang="en-US" smtClean="0"/>
              <a:t>‹#›</a:t>
            </a:fld>
            <a:endParaRPr lang="en-US"/>
          </a:p>
        </p:txBody>
      </p:sp>
    </p:spTree>
    <p:extLst>
      <p:ext uri="{BB962C8B-B14F-4D97-AF65-F5344CB8AC3E}">
        <p14:creationId xmlns:p14="http://schemas.microsoft.com/office/powerpoint/2010/main" val="1588372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7F3F43C-825B-4332-A43D-B22554675463}" type="datetimeFigureOut">
              <a:rPr lang="en-US" smtClean="0"/>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A5CDB-CDC2-4476-B7F4-481C2FF7C227}" type="slidenum">
              <a:rPr lang="en-US" smtClean="0"/>
              <a:t>‹#›</a:t>
            </a:fld>
            <a:endParaRPr lang="en-US"/>
          </a:p>
        </p:txBody>
      </p:sp>
    </p:spTree>
    <p:extLst>
      <p:ext uri="{BB962C8B-B14F-4D97-AF65-F5344CB8AC3E}">
        <p14:creationId xmlns:p14="http://schemas.microsoft.com/office/powerpoint/2010/main" val="196117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EA727-0730-4F9F-85EA-550F2725B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C0B97A-7F62-4937-B9CC-E94C0F2450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707A7-9D07-4EBE-9023-6661512D49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1F272-5148-484B-AE9E-1BF7A3345F32}"/>
              </a:ext>
            </a:extLst>
          </p:cNvPr>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7/29/2019</a:t>
            </a:fld>
            <a:endParaRPr lang="en-US" sz="1400" dirty="0">
              <a:solidFill>
                <a:schemeClr val="tx2"/>
              </a:solidFill>
            </a:endParaRPr>
          </a:p>
        </p:txBody>
      </p:sp>
      <p:sp>
        <p:nvSpPr>
          <p:cNvPr id="6" name="Footer Placeholder 5">
            <a:extLst>
              <a:ext uri="{FF2B5EF4-FFF2-40B4-BE49-F238E27FC236}">
                <a16:creationId xmlns:a16="http://schemas.microsoft.com/office/drawing/2014/main" id="{2F0FDDFB-DEE2-4DEE-B5CC-2A00D2BAAE16}"/>
              </a:ext>
            </a:extLst>
          </p:cNvPr>
          <p:cNvSpPr>
            <a:spLocks noGrp="1"/>
          </p:cNvSpPr>
          <p:nvPr>
            <p:ph type="ftr" sz="quarter" idx="11"/>
          </p:nvPr>
        </p:nvSpPr>
        <p:spPr/>
        <p:txBody>
          <a:bodyPr/>
          <a:lstStyle/>
          <a:p>
            <a:pPr algn="r" eaLnBrk="1" latinLnBrk="0" hangingPunct="1"/>
            <a:endParaRPr kumimoji="0" lang="en-US" sz="1400" dirty="0">
              <a:solidFill>
                <a:schemeClr val="tx2"/>
              </a:solidFill>
            </a:endParaRPr>
          </a:p>
        </p:txBody>
      </p:sp>
      <p:sp>
        <p:nvSpPr>
          <p:cNvPr id="7" name="Slide Number Placeholder 6">
            <a:extLst>
              <a:ext uri="{FF2B5EF4-FFF2-40B4-BE49-F238E27FC236}">
                <a16:creationId xmlns:a16="http://schemas.microsoft.com/office/drawing/2014/main" id="{BA4FDC0C-7F62-4D30-BA10-A4BCC41ABA27}"/>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2233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AEE4F-99AF-4415-9029-225A4D263D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C158F6-9DBD-4555-AC30-2E85DF89E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D70604-52F1-4C74-8505-DB531FE223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E1935B-0282-4F10-A176-1634F9E079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6F7C22-EAC1-487B-911F-91C6A5DC59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3DA23A-6995-4815-B97C-97A3D0FBC369}"/>
              </a:ext>
            </a:extLst>
          </p:cNvPr>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7/29/2019</a:t>
            </a:fld>
            <a:endParaRPr lang="en-US" sz="1400" dirty="0">
              <a:solidFill>
                <a:schemeClr val="tx2"/>
              </a:solidFill>
            </a:endParaRPr>
          </a:p>
        </p:txBody>
      </p:sp>
      <p:sp>
        <p:nvSpPr>
          <p:cNvPr id="8" name="Footer Placeholder 7">
            <a:extLst>
              <a:ext uri="{FF2B5EF4-FFF2-40B4-BE49-F238E27FC236}">
                <a16:creationId xmlns:a16="http://schemas.microsoft.com/office/drawing/2014/main" id="{F09BE186-2E9B-4818-A733-22D246E325AA}"/>
              </a:ext>
            </a:extLst>
          </p:cNvPr>
          <p:cNvSpPr>
            <a:spLocks noGrp="1"/>
          </p:cNvSpPr>
          <p:nvPr>
            <p:ph type="ftr" sz="quarter" idx="11"/>
          </p:nvPr>
        </p:nvSpPr>
        <p:spPr/>
        <p:txBody>
          <a:bodyPr/>
          <a:lstStyle/>
          <a:p>
            <a:pPr algn="r" eaLnBrk="1" latinLnBrk="0" hangingPunct="1"/>
            <a:endParaRPr kumimoji="0" lang="en-US" sz="1400" dirty="0">
              <a:solidFill>
                <a:schemeClr val="tx2"/>
              </a:solidFill>
            </a:endParaRPr>
          </a:p>
        </p:txBody>
      </p:sp>
      <p:sp>
        <p:nvSpPr>
          <p:cNvPr id="9" name="Slide Number Placeholder 8">
            <a:extLst>
              <a:ext uri="{FF2B5EF4-FFF2-40B4-BE49-F238E27FC236}">
                <a16:creationId xmlns:a16="http://schemas.microsoft.com/office/drawing/2014/main" id="{FD738738-E8FE-4A89-8295-3F84594AE542}"/>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0518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F0B1-460C-4CA8-B9E5-D0F9096980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EAD71-02E0-483D-8A66-74314F5F80D0}"/>
              </a:ext>
            </a:extLst>
          </p:cNvPr>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7/29/2019</a:t>
            </a:fld>
            <a:endParaRPr lang="en-US"/>
          </a:p>
        </p:txBody>
      </p:sp>
      <p:sp>
        <p:nvSpPr>
          <p:cNvPr id="4" name="Footer Placeholder 3">
            <a:extLst>
              <a:ext uri="{FF2B5EF4-FFF2-40B4-BE49-F238E27FC236}">
                <a16:creationId xmlns:a16="http://schemas.microsoft.com/office/drawing/2014/main" id="{99D08A97-EA4F-4F89-9F8C-D37D0285F14D}"/>
              </a:ext>
            </a:extLst>
          </p:cNvPr>
          <p:cNvSpPr>
            <a:spLocks noGrp="1"/>
          </p:cNvSpPr>
          <p:nvPr>
            <p:ph type="ftr" sz="quarter" idx="11"/>
          </p:nvPr>
        </p:nvSpPr>
        <p:spPr/>
        <p:txBody>
          <a:bodyPr/>
          <a:lstStyle/>
          <a:p>
            <a:endParaRPr kumimoji="0" lang="en-US"/>
          </a:p>
        </p:txBody>
      </p:sp>
      <p:sp>
        <p:nvSpPr>
          <p:cNvPr id="5" name="Slide Number Placeholder 4">
            <a:extLst>
              <a:ext uri="{FF2B5EF4-FFF2-40B4-BE49-F238E27FC236}">
                <a16:creationId xmlns:a16="http://schemas.microsoft.com/office/drawing/2014/main" id="{08146B4B-0252-44BD-B72A-7CB9154A717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83514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2DD2C-8769-4E4C-84BC-A7E8672DC848}"/>
              </a:ext>
            </a:extLst>
          </p:cNvPr>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7/29/2019</a:t>
            </a:fld>
            <a:endParaRPr lang="en-US"/>
          </a:p>
        </p:txBody>
      </p:sp>
      <p:sp>
        <p:nvSpPr>
          <p:cNvPr id="3" name="Footer Placeholder 2">
            <a:extLst>
              <a:ext uri="{FF2B5EF4-FFF2-40B4-BE49-F238E27FC236}">
                <a16:creationId xmlns:a16="http://schemas.microsoft.com/office/drawing/2014/main" id="{03B62E1C-5C0F-4BD1-BF08-D55DE6919AB6}"/>
              </a:ext>
            </a:extLst>
          </p:cNvPr>
          <p:cNvSpPr>
            <a:spLocks noGrp="1"/>
          </p:cNvSpPr>
          <p:nvPr>
            <p:ph type="ftr" sz="quarter" idx="11"/>
          </p:nvPr>
        </p:nvSpPr>
        <p:spPr/>
        <p:txBody>
          <a:bodyPr/>
          <a:lstStyle/>
          <a:p>
            <a:endParaRPr kumimoji="0" lang="en-US"/>
          </a:p>
        </p:txBody>
      </p:sp>
      <p:sp>
        <p:nvSpPr>
          <p:cNvPr id="4" name="Slide Number Placeholder 3">
            <a:extLst>
              <a:ext uri="{FF2B5EF4-FFF2-40B4-BE49-F238E27FC236}">
                <a16:creationId xmlns:a16="http://schemas.microsoft.com/office/drawing/2014/main" id="{542E6684-1A94-409D-AC46-7B0F7CED2D7F}"/>
              </a:ext>
            </a:extLst>
          </p:cNvPr>
          <p:cNvSpPr>
            <a:spLocks noGrp="1"/>
          </p:cNvSpPr>
          <p:nvPr>
            <p:ph type="sldNum" sz="quarter" idx="12"/>
          </p:nvPr>
        </p:nvSpPr>
        <p:spPr/>
        <p:txBody>
          <a:bodyPr/>
          <a:lstStyle/>
          <a:p>
            <a:fld id="{FE0DC0E7-AFAA-4F3F-888B-D6E34D8DC4E3}" type="slidenum">
              <a:rPr lang="en-US" smtClean="0"/>
              <a:t>‹#›</a:t>
            </a:fld>
            <a:endParaRPr lang="en-US"/>
          </a:p>
        </p:txBody>
      </p:sp>
    </p:spTree>
    <p:extLst>
      <p:ext uri="{BB962C8B-B14F-4D97-AF65-F5344CB8AC3E}">
        <p14:creationId xmlns:p14="http://schemas.microsoft.com/office/powerpoint/2010/main" val="3888364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F1E7-4986-4E9E-A002-8423FFDE4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60361D-D222-47E1-BA02-9F212AA54A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67B919-F009-4CDF-A460-C637268192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A93DA4-7059-41D4-B7E5-B0E74F72889A}"/>
              </a:ext>
            </a:extLst>
          </p:cNvPr>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7/29/2019</a:t>
            </a:fld>
            <a:endParaRPr lang="en-US" sz="1400" dirty="0">
              <a:solidFill>
                <a:schemeClr val="tx2"/>
              </a:solidFill>
            </a:endParaRPr>
          </a:p>
        </p:txBody>
      </p:sp>
      <p:sp>
        <p:nvSpPr>
          <p:cNvPr id="6" name="Footer Placeholder 5">
            <a:extLst>
              <a:ext uri="{FF2B5EF4-FFF2-40B4-BE49-F238E27FC236}">
                <a16:creationId xmlns:a16="http://schemas.microsoft.com/office/drawing/2014/main" id="{B5F4111B-9C8F-425F-8B4B-AED84EF84ED5}"/>
              </a:ext>
            </a:extLst>
          </p:cNvPr>
          <p:cNvSpPr>
            <a:spLocks noGrp="1"/>
          </p:cNvSpPr>
          <p:nvPr>
            <p:ph type="ftr" sz="quarter" idx="11"/>
          </p:nvPr>
        </p:nvSpPr>
        <p:spPr/>
        <p:txBody>
          <a:bodyPr/>
          <a:lstStyle/>
          <a:p>
            <a:pPr algn="r" eaLnBrk="1" latinLnBrk="0" hangingPunct="1"/>
            <a:endParaRPr kumimoji="0" lang="en-US" sz="1400" dirty="0">
              <a:solidFill>
                <a:schemeClr val="tx2"/>
              </a:solidFill>
            </a:endParaRPr>
          </a:p>
        </p:txBody>
      </p:sp>
      <p:sp>
        <p:nvSpPr>
          <p:cNvPr id="7" name="Slide Number Placeholder 6">
            <a:extLst>
              <a:ext uri="{FF2B5EF4-FFF2-40B4-BE49-F238E27FC236}">
                <a16:creationId xmlns:a16="http://schemas.microsoft.com/office/drawing/2014/main" id="{BAA82085-A5AA-4763-9684-01462A34FBC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96904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BF7F-4FFF-434D-AD8A-CDC7BADB8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7CBDAB-1970-4866-A3EC-6517D916FC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03F9B-7664-4A18-922F-7FC0A7D4E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DB6451-1B65-4FF4-8A57-787122A00878}"/>
              </a:ext>
            </a:extLst>
          </p:cNvPr>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7/29/2019</a:t>
            </a:fld>
            <a:endParaRPr lang="en-US" sz="1400" dirty="0">
              <a:solidFill>
                <a:schemeClr val="tx2"/>
              </a:solidFill>
            </a:endParaRPr>
          </a:p>
        </p:txBody>
      </p:sp>
      <p:sp>
        <p:nvSpPr>
          <p:cNvPr id="6" name="Footer Placeholder 5">
            <a:extLst>
              <a:ext uri="{FF2B5EF4-FFF2-40B4-BE49-F238E27FC236}">
                <a16:creationId xmlns:a16="http://schemas.microsoft.com/office/drawing/2014/main" id="{EF00836B-C0D5-4F24-936B-43499462CB33}"/>
              </a:ext>
            </a:extLst>
          </p:cNvPr>
          <p:cNvSpPr>
            <a:spLocks noGrp="1"/>
          </p:cNvSpPr>
          <p:nvPr>
            <p:ph type="ftr" sz="quarter" idx="11"/>
          </p:nvPr>
        </p:nvSpPr>
        <p:spPr/>
        <p:txBody>
          <a:bodyPr/>
          <a:lstStyle/>
          <a:p>
            <a:pPr algn="r" eaLnBrk="1" latinLnBrk="0" hangingPunct="1"/>
            <a:endParaRPr kumimoji="0" lang="en-US" sz="1400" dirty="0">
              <a:solidFill>
                <a:schemeClr val="tx2"/>
              </a:solidFill>
            </a:endParaRPr>
          </a:p>
        </p:txBody>
      </p:sp>
      <p:sp>
        <p:nvSpPr>
          <p:cNvPr id="7" name="Slide Number Placeholder 6">
            <a:extLst>
              <a:ext uri="{FF2B5EF4-FFF2-40B4-BE49-F238E27FC236}">
                <a16:creationId xmlns:a16="http://schemas.microsoft.com/office/drawing/2014/main" id="{6CF5E748-CB18-438A-91AE-338E014C93A0}"/>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87951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2AB304-2E66-497D-9D3B-C452B94898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39043E-8D00-4B3F-9F68-8053F2EE61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3654C-3061-472F-87E5-E695D07E2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latinLnBrk="0" hangingPunct="1"/>
            <a:fld id="{ACDF6120-F1F0-4C60-9FE9-39AC71A9C79D}" type="datetimeFigureOut">
              <a:rPr lang="en-US" smtClean="0"/>
              <a:pPr eaLnBrk="1" latinLnBrk="0" hangingPunct="1"/>
              <a:t>7/29/2019</a:t>
            </a:fld>
            <a:endParaRPr lang="en-US" sz="1400" dirty="0">
              <a:solidFill>
                <a:schemeClr val="tx2"/>
              </a:solidFill>
            </a:endParaRPr>
          </a:p>
        </p:txBody>
      </p:sp>
      <p:sp>
        <p:nvSpPr>
          <p:cNvPr id="5" name="Footer Placeholder 4">
            <a:extLst>
              <a:ext uri="{FF2B5EF4-FFF2-40B4-BE49-F238E27FC236}">
                <a16:creationId xmlns:a16="http://schemas.microsoft.com/office/drawing/2014/main" id="{9525229A-10C8-40E7-99A3-7B42F66033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1400" dirty="0">
              <a:solidFill>
                <a:schemeClr val="tx2"/>
              </a:solidFill>
            </a:endParaRPr>
          </a:p>
        </p:txBody>
      </p:sp>
      <p:sp>
        <p:nvSpPr>
          <p:cNvPr id="6" name="Slide Number Placeholder 5">
            <a:extLst>
              <a:ext uri="{FF2B5EF4-FFF2-40B4-BE49-F238E27FC236}">
                <a16:creationId xmlns:a16="http://schemas.microsoft.com/office/drawing/2014/main" id="{590F4D15-88B3-4A71-AB1A-DD3383B7BC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53426820"/>
      </p:ext>
    </p:extLst>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 id="2147484863" r:id="rId12"/>
    <p:sldLayoutId id="2147484865" r:id="rId13"/>
    <p:sldLayoutId id="2147484866" r:id="rId14"/>
  </p:sldLayoutIdLst>
  <p:transition>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33981"/>
      </p:ext>
    </p:extLst>
  </p:cSld>
  <p:clrMap bg1="lt1" tx1="dk1" bg2="lt2" tx2="dk2" accent1="accent1" accent2="accent2" accent3="accent3" accent4="accent4" accent5="accent5" accent6="accent6" hlink="hlink" folHlink="folHlink"/>
  <p:sldLayoutIdLst>
    <p:sldLayoutId id="2147484792" r:id="rId1"/>
    <p:sldLayoutId id="2147484818" r:id="rId2"/>
    <p:sldLayoutId id="2147484819" r:id="rId3"/>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147333"/>
      </p:ext>
    </p:extLst>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5" r:id="rId11"/>
    <p:sldLayoutId id="2147484806" r:id="rId12"/>
    <p:sldLayoutId id="2147484807" r:id="rId13"/>
    <p:sldLayoutId id="2147484810" r:id="rId14"/>
    <p:sldLayoutId id="2147484811" r:id="rId15"/>
    <p:sldLayoutId id="2147484812" r:id="rId16"/>
    <p:sldLayoutId id="2147484813" r:id="rId17"/>
    <p:sldLayoutId id="2147484814" r:id="rId18"/>
    <p:sldLayoutId id="2147484816" r:id="rId19"/>
    <p:sldLayoutId id="2147484817" r:id="rId20"/>
    <p:sldLayoutId id="2147484834" r:id="rId21"/>
    <p:sldLayoutId id="2147484835" r:id="rId2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39.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7.xml"/><Relationship Id="rId10" Type="http://schemas.openxmlformats.org/officeDocument/2006/relationships/image" Target="../media/image18.png"/><Relationship Id="rId4" Type="http://schemas.openxmlformats.org/officeDocument/2006/relationships/video" Target="../media/media2.mp4"/><Relationship Id="rId9"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4.mp4"/><Relationship Id="rId7"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video" Target="../media/media4.mp4"/></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F766A2-EC5C-4718-9E87-8641B7B4CBC7}"/>
              </a:ext>
            </a:extLst>
          </p:cNvPr>
          <p:cNvSpPr/>
          <p:nvPr/>
        </p:nvSpPr>
        <p:spPr>
          <a:xfrm>
            <a:off x="-1" y="0"/>
            <a:ext cx="12191961" cy="1846395"/>
          </a:xfrm>
          <a:prstGeom prst="rect">
            <a:avLst/>
          </a:prstGeom>
          <a:solidFill>
            <a:schemeClr val="accent1">
              <a:lumMod val="5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10" name="Rectangle 9">
            <a:extLst>
              <a:ext uri="{FF2B5EF4-FFF2-40B4-BE49-F238E27FC236}">
                <a16:creationId xmlns:a16="http://schemas.microsoft.com/office/drawing/2014/main" id="{CD0C1508-745C-4432-B108-A94AD117AA34}"/>
              </a:ext>
            </a:extLst>
          </p:cNvPr>
          <p:cNvSpPr/>
          <p:nvPr/>
        </p:nvSpPr>
        <p:spPr>
          <a:xfrm>
            <a:off x="6670525" y="1841764"/>
            <a:ext cx="5521435" cy="5011604"/>
          </a:xfrm>
          <a:prstGeom prst="rect">
            <a:avLst/>
          </a:prstGeom>
          <a:solidFill>
            <a:srgbClr val="77C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Subtitle 2">
            <a:extLst>
              <a:ext uri="{FF2B5EF4-FFF2-40B4-BE49-F238E27FC236}">
                <a16:creationId xmlns:a16="http://schemas.microsoft.com/office/drawing/2014/main" id="{19CAE8A2-1BA8-4904-9536-6D5E634E214E}"/>
              </a:ext>
            </a:extLst>
          </p:cNvPr>
          <p:cNvSpPr>
            <a:spLocks noGrp="1"/>
          </p:cNvSpPr>
          <p:nvPr>
            <p:ph type="subTitle" idx="4294967295"/>
          </p:nvPr>
        </p:nvSpPr>
        <p:spPr>
          <a:xfrm>
            <a:off x="6670525" y="4742844"/>
            <a:ext cx="3260432" cy="1408560"/>
          </a:xfrm>
        </p:spPr>
        <p:txBody>
          <a:bodyPr lIns="45720" rIns="45720" anchor="t">
            <a:noAutofit/>
          </a:bodyPr>
          <a:lstStyle/>
          <a:p>
            <a:pPr marL="0" indent="0" algn="ctr">
              <a:buNone/>
            </a:pPr>
            <a:r>
              <a:rPr lang="en-US" sz="2400" dirty="0">
                <a:ln w="3175">
                  <a:noFill/>
                </a:ln>
                <a:solidFill>
                  <a:schemeClr val="bg1"/>
                </a:solidFill>
                <a:effectLst>
                  <a:glow rad="50800">
                    <a:schemeClr val="tx1">
                      <a:alpha val="70000"/>
                    </a:schemeClr>
                  </a:glow>
                </a:effectLst>
                <a:latin typeface="Futura PT Demi" panose="020B0702020204020303" pitchFamily="34" charset="0"/>
              </a:rPr>
              <a:t>University of Illinois</a:t>
            </a:r>
            <a:br>
              <a:rPr lang="en-US" sz="2400" dirty="0">
                <a:ln w="3175">
                  <a:noFill/>
                </a:ln>
                <a:solidFill>
                  <a:schemeClr val="bg1"/>
                </a:solidFill>
                <a:effectLst>
                  <a:glow rad="50800">
                    <a:schemeClr val="tx1">
                      <a:alpha val="70000"/>
                    </a:schemeClr>
                  </a:glow>
                </a:effectLst>
                <a:latin typeface="Futura PT Demi" panose="020B0702020204020303" pitchFamily="34" charset="0"/>
              </a:rPr>
            </a:br>
            <a:r>
              <a:rPr lang="en-US" sz="2400" dirty="0">
                <a:ln w="3175">
                  <a:noFill/>
                </a:ln>
                <a:solidFill>
                  <a:schemeClr val="bg1"/>
                </a:solidFill>
                <a:effectLst>
                  <a:glow rad="50800">
                    <a:schemeClr val="tx1">
                      <a:alpha val="70000"/>
                    </a:schemeClr>
                  </a:glow>
                </a:effectLst>
                <a:latin typeface="Futura PT Demi" panose="020B0702020204020303" pitchFamily="34" charset="0"/>
              </a:rPr>
              <a:t>at Urbana-</a:t>
            </a:r>
            <a:r>
              <a:rPr lang="en-US" sz="2400" dirty="0" err="1">
                <a:ln w="3175">
                  <a:noFill/>
                </a:ln>
                <a:solidFill>
                  <a:schemeClr val="bg1"/>
                </a:solidFill>
                <a:effectLst>
                  <a:glow rad="50800">
                    <a:schemeClr val="tx1">
                      <a:alpha val="70000"/>
                    </a:schemeClr>
                  </a:glow>
                </a:effectLst>
                <a:latin typeface="Futura PT Demi" panose="020B0702020204020303" pitchFamily="34" charset="0"/>
              </a:rPr>
              <a:t>Champagin</a:t>
            </a:r>
            <a:endParaRPr lang="en-US" sz="2400" dirty="0">
              <a:ln w="3175">
                <a:noFill/>
              </a:ln>
              <a:solidFill>
                <a:schemeClr val="bg1"/>
              </a:solidFill>
              <a:effectLst>
                <a:glow rad="50800">
                  <a:schemeClr val="tx1">
                    <a:alpha val="70000"/>
                  </a:schemeClr>
                </a:glow>
              </a:effectLst>
              <a:latin typeface="Futura PT Demi" panose="020B0702020204020303" pitchFamily="34" charset="0"/>
            </a:endParaRPr>
          </a:p>
        </p:txBody>
      </p:sp>
      <p:sp>
        <p:nvSpPr>
          <p:cNvPr id="2" name="Title 1">
            <a:extLst>
              <a:ext uri="{FF2B5EF4-FFF2-40B4-BE49-F238E27FC236}">
                <a16:creationId xmlns:a16="http://schemas.microsoft.com/office/drawing/2014/main" id="{A174044A-BA34-4973-89ED-3CCAF6A83490}"/>
              </a:ext>
            </a:extLst>
          </p:cNvPr>
          <p:cNvSpPr>
            <a:spLocks noGrp="1"/>
          </p:cNvSpPr>
          <p:nvPr>
            <p:ph type="ctrTitle" idx="4294967295"/>
          </p:nvPr>
        </p:nvSpPr>
        <p:spPr>
          <a:xfrm>
            <a:off x="304336" y="1"/>
            <a:ext cx="11723541" cy="1973624"/>
          </a:xfrm>
        </p:spPr>
        <p:txBody>
          <a:bodyPr>
            <a:noAutofit/>
          </a:bodyPr>
          <a:lstStyle/>
          <a:p>
            <a:pPr algn="ctr"/>
            <a:r>
              <a:rPr lang="en-US" dirty="0">
                <a:solidFill>
                  <a:schemeClr val="bg1"/>
                </a:solidFill>
                <a:latin typeface="Futura PT Demi" panose="020B0702020204020303" pitchFamily="34" charset="0"/>
              </a:rPr>
              <a:t>Viral-mediated transgenesis of MAOA and AVP increases territorial aggression in stickleback</a:t>
            </a:r>
          </a:p>
        </p:txBody>
      </p:sp>
      <p:pic>
        <p:nvPicPr>
          <p:cNvPr id="5" name="Picture 4" descr="A group of fish in the grass&#10;&#10;Description automatically generated">
            <a:extLst>
              <a:ext uri="{FF2B5EF4-FFF2-40B4-BE49-F238E27FC236}">
                <a16:creationId xmlns:a16="http://schemas.microsoft.com/office/drawing/2014/main" id="{3ED6F9B7-F716-450C-AB78-9C8A295D6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841764"/>
            <a:ext cx="6670527" cy="5016236"/>
          </a:xfrm>
          <a:prstGeom prst="rect">
            <a:avLst/>
          </a:prstGeom>
        </p:spPr>
      </p:pic>
      <p:pic>
        <p:nvPicPr>
          <p:cNvPr id="8" name="Picture 7">
            <a:extLst>
              <a:ext uri="{FF2B5EF4-FFF2-40B4-BE49-F238E27FC236}">
                <a16:creationId xmlns:a16="http://schemas.microsoft.com/office/drawing/2014/main" id="{C04BA01C-5248-4375-990A-3E94BF54C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0695" y="2126962"/>
            <a:ext cx="2613967" cy="4471880"/>
          </a:xfrm>
          <a:prstGeom prst="rect">
            <a:avLst/>
          </a:prstGeom>
        </p:spPr>
      </p:pic>
      <p:pic>
        <p:nvPicPr>
          <p:cNvPr id="13" name="Picture 12">
            <a:extLst>
              <a:ext uri="{FF2B5EF4-FFF2-40B4-BE49-F238E27FC236}">
                <a16:creationId xmlns:a16="http://schemas.microsoft.com/office/drawing/2014/main" id="{7D353342-D8E7-421A-A3AD-AA5EAA2793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2790" y="5555757"/>
            <a:ext cx="1144274" cy="1144274"/>
          </a:xfrm>
          <a:prstGeom prst="rect">
            <a:avLst/>
          </a:prstGeom>
        </p:spPr>
      </p:pic>
      <p:sp>
        <p:nvSpPr>
          <p:cNvPr id="15" name="Rectangle 14">
            <a:extLst>
              <a:ext uri="{FF2B5EF4-FFF2-40B4-BE49-F238E27FC236}">
                <a16:creationId xmlns:a16="http://schemas.microsoft.com/office/drawing/2014/main" id="{9750B5DC-4735-4AB0-9E36-8340610EECAC}"/>
              </a:ext>
            </a:extLst>
          </p:cNvPr>
          <p:cNvSpPr/>
          <p:nvPr/>
        </p:nvSpPr>
        <p:spPr>
          <a:xfrm>
            <a:off x="6497313" y="2343283"/>
            <a:ext cx="3415227" cy="1094530"/>
          </a:xfrm>
          <a:prstGeom prst="rect">
            <a:avLst/>
          </a:prstGeom>
        </p:spPr>
        <p:txBody>
          <a:bodyPr wrap="square">
            <a:noAutofit/>
          </a:bodyPr>
          <a:lstStyle/>
          <a:p>
            <a:pPr lvl="0" algn="ctr">
              <a:lnSpc>
                <a:spcPct val="90000"/>
              </a:lnSpc>
              <a:spcBef>
                <a:spcPts val="1000"/>
              </a:spcBef>
            </a:pPr>
            <a:r>
              <a:rPr lang="en-US" sz="3600" dirty="0">
                <a:solidFill>
                  <a:prstClr val="white"/>
                </a:solidFill>
                <a:effectLst>
                  <a:glow rad="63500">
                    <a:schemeClr val="tx1">
                      <a:alpha val="70000"/>
                    </a:schemeClr>
                  </a:glow>
                </a:effectLst>
                <a:latin typeface="Futura PT Demi" panose="020B0702020204020303" pitchFamily="34" charset="0"/>
              </a:rPr>
              <a:t>Noelle James  </a:t>
            </a:r>
            <a:br>
              <a:rPr lang="en-US" sz="3600" dirty="0">
                <a:solidFill>
                  <a:prstClr val="white"/>
                </a:solidFill>
                <a:effectLst>
                  <a:glow rad="63500">
                    <a:schemeClr val="tx1">
                      <a:alpha val="70000"/>
                    </a:schemeClr>
                  </a:glow>
                </a:effectLst>
                <a:latin typeface="Futura PT Demi" panose="020B0702020204020303" pitchFamily="34" charset="0"/>
              </a:rPr>
            </a:br>
            <a:r>
              <a:rPr lang="en-US" sz="3600" dirty="0">
                <a:solidFill>
                  <a:prstClr val="white"/>
                </a:solidFill>
                <a:effectLst>
                  <a:glow rad="63500">
                    <a:schemeClr val="tx1">
                      <a:alpha val="70000"/>
                    </a:schemeClr>
                  </a:glow>
                </a:effectLst>
                <a:latin typeface="Futura PT Demi" panose="020B0702020204020303" pitchFamily="34" charset="0"/>
              </a:rPr>
              <a:t>&amp; Alison Bell</a:t>
            </a:r>
          </a:p>
        </p:txBody>
      </p:sp>
      <p:sp>
        <p:nvSpPr>
          <p:cNvPr id="16" name="Rectangle 15">
            <a:extLst>
              <a:ext uri="{FF2B5EF4-FFF2-40B4-BE49-F238E27FC236}">
                <a16:creationId xmlns:a16="http://schemas.microsoft.com/office/drawing/2014/main" id="{CEDAC394-755E-473B-9759-703BCE744F72}"/>
              </a:ext>
            </a:extLst>
          </p:cNvPr>
          <p:cNvSpPr/>
          <p:nvPr/>
        </p:nvSpPr>
        <p:spPr>
          <a:xfrm>
            <a:off x="7477002" y="3894539"/>
            <a:ext cx="1455848" cy="369332"/>
          </a:xfrm>
          <a:prstGeom prst="rect">
            <a:avLst/>
          </a:prstGeom>
        </p:spPr>
        <p:txBody>
          <a:bodyPr wrap="none">
            <a:noAutofit/>
          </a:bodyPr>
          <a:lstStyle/>
          <a:p>
            <a:r>
              <a:rPr lang="en-US" b="1" dirty="0">
                <a:solidFill>
                  <a:schemeClr val="bg1"/>
                </a:solidFill>
                <a:latin typeface="Times New Roman" panose="02020603050405020304" pitchFamily="18" charset="0"/>
                <a:cs typeface="Times New Roman" panose="02020603050405020304" pitchFamily="18" charset="0"/>
              </a:rPr>
              <a:t>⸺  ♦  ⸺</a:t>
            </a:r>
            <a:endParaRPr lang="en-US" dirty="0"/>
          </a:p>
        </p:txBody>
      </p:sp>
    </p:spTree>
    <p:extLst>
      <p:ext uri="{BB962C8B-B14F-4D97-AF65-F5344CB8AC3E}">
        <p14:creationId xmlns:p14="http://schemas.microsoft.com/office/powerpoint/2010/main" val="344893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A422F79-87AE-4D6B-9346-1DC593313974}"/>
              </a:ext>
            </a:extLst>
          </p:cNvPr>
          <p:cNvSpPr/>
          <p:nvPr/>
        </p:nvSpPr>
        <p:spPr>
          <a:xfrm>
            <a:off x="0" y="0"/>
            <a:ext cx="12192000" cy="6858000"/>
          </a:xfrm>
          <a:prstGeom prst="rect">
            <a:avLst/>
          </a:prstGeom>
          <a:solidFill>
            <a:schemeClr val="accent1">
              <a:lumMod val="50000"/>
            </a:schemeClr>
          </a:solidFill>
          <a:ln w="127000" cap="flat" cmpd="sng" algn="ctr">
            <a:solidFill>
              <a:srgbClr val="77C2E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ko-KR" altLang="en-US" dirty="0"/>
          </a:p>
        </p:txBody>
      </p:sp>
      <p:cxnSp>
        <p:nvCxnSpPr>
          <p:cNvPr id="7" name="Straight Connector 6">
            <a:extLst>
              <a:ext uri="{FF2B5EF4-FFF2-40B4-BE49-F238E27FC236}">
                <a16:creationId xmlns:a16="http://schemas.microsoft.com/office/drawing/2014/main" id="{ECF99326-58B8-408B-A30D-5C019C1CAE00}"/>
              </a:ext>
            </a:extLst>
          </p:cNvPr>
          <p:cNvCxnSpPr>
            <a:cxnSpLocks/>
          </p:cNvCxnSpPr>
          <p:nvPr/>
        </p:nvCxnSpPr>
        <p:spPr>
          <a:xfrm>
            <a:off x="0" y="1449170"/>
            <a:ext cx="5289630"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6" name="Content Placeholder 117">
            <a:extLst>
              <a:ext uri="{FF2B5EF4-FFF2-40B4-BE49-F238E27FC236}">
                <a16:creationId xmlns:a16="http://schemas.microsoft.com/office/drawing/2014/main" id="{21D38DCF-33C6-4017-AC2A-E58414008DA0}"/>
              </a:ext>
            </a:extLst>
          </p:cNvPr>
          <p:cNvSpPr txBox="1">
            <a:spLocks/>
          </p:cNvSpPr>
          <p:nvPr/>
        </p:nvSpPr>
        <p:spPr>
          <a:xfrm>
            <a:off x="370390" y="1758328"/>
            <a:ext cx="4818393" cy="473930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3200" u="sng" dirty="0">
                <a:solidFill>
                  <a:prstClr val="white"/>
                </a:solidFill>
                <a:latin typeface="Futura PT Demi" panose="020B0702020204020303" pitchFamily="34" charset="0"/>
              </a:rPr>
              <a:t>Measures</a:t>
            </a:r>
            <a:endParaRPr lang="en-US" u="sng" dirty="0">
              <a:solidFill>
                <a:prstClr val="white"/>
              </a:solidFill>
              <a:latin typeface="Futura PT Demi" panose="020B0702020204020303" pitchFamily="34" charset="0"/>
            </a:endParaRPr>
          </a:p>
          <a:p>
            <a:pPr marL="0" indent="0">
              <a:lnSpc>
                <a:spcPct val="100000"/>
              </a:lnSpc>
              <a:spcBef>
                <a:spcPts val="0"/>
              </a:spcBef>
              <a:buNone/>
            </a:pPr>
            <a:r>
              <a:rPr lang="en-US" dirty="0">
                <a:solidFill>
                  <a:prstClr val="white"/>
                </a:solidFill>
                <a:latin typeface="Futura PT Book" panose="020B0502020204020303" pitchFamily="34" charset="0"/>
              </a:rPr>
              <a:t>Recovery/stress</a:t>
            </a:r>
          </a:p>
          <a:p>
            <a:pPr lvl="1">
              <a:lnSpc>
                <a:spcPct val="100000"/>
              </a:lnSpc>
              <a:spcBef>
                <a:spcPts val="0"/>
              </a:spcBef>
              <a:spcAft>
                <a:spcPts val="800"/>
              </a:spcAft>
            </a:pPr>
            <a:r>
              <a:rPr lang="en-US" sz="2800" dirty="0">
                <a:solidFill>
                  <a:prstClr val="white"/>
                </a:solidFill>
                <a:latin typeface="Futura PT Book" panose="020B0502020204020303" pitchFamily="34" charset="0"/>
              </a:rPr>
              <a:t>Breathing Rate</a:t>
            </a:r>
          </a:p>
          <a:p>
            <a:pPr marL="0" indent="0">
              <a:lnSpc>
                <a:spcPct val="100000"/>
              </a:lnSpc>
              <a:spcBef>
                <a:spcPts val="0"/>
              </a:spcBef>
              <a:buNone/>
            </a:pPr>
            <a:r>
              <a:rPr lang="en-US" dirty="0">
                <a:solidFill>
                  <a:prstClr val="white"/>
                </a:solidFill>
                <a:latin typeface="Futura PT Book" panose="020B0502020204020303" pitchFamily="34" charset="0"/>
              </a:rPr>
              <a:t>Territorial aggression</a:t>
            </a:r>
          </a:p>
          <a:p>
            <a:pPr lvl="1">
              <a:lnSpc>
                <a:spcPct val="100000"/>
              </a:lnSpc>
              <a:spcBef>
                <a:spcPts val="0"/>
              </a:spcBef>
              <a:spcAft>
                <a:spcPts val="2400"/>
              </a:spcAft>
            </a:pPr>
            <a:r>
              <a:rPr lang="en-US" sz="2800" dirty="0">
                <a:solidFill>
                  <a:prstClr val="white"/>
                </a:solidFill>
                <a:latin typeface="Futura PT Book" panose="020B0502020204020303" pitchFamily="34" charset="0"/>
              </a:rPr>
              <a:t>Charges</a:t>
            </a:r>
          </a:p>
          <a:p>
            <a:pPr marL="0" indent="0">
              <a:lnSpc>
                <a:spcPct val="100000"/>
              </a:lnSpc>
              <a:spcBef>
                <a:spcPts val="0"/>
              </a:spcBef>
              <a:spcAft>
                <a:spcPts val="600"/>
              </a:spcAft>
              <a:buNone/>
            </a:pPr>
            <a:r>
              <a:rPr lang="en-US" sz="3200" u="sng" dirty="0">
                <a:solidFill>
                  <a:prstClr val="white"/>
                </a:solidFill>
                <a:latin typeface="Futura PT Demi" panose="020B0702020204020303" pitchFamily="34" charset="0"/>
              </a:rPr>
              <a:t>Constructs</a:t>
            </a:r>
            <a:r>
              <a:rPr lang="en-US" dirty="0">
                <a:solidFill>
                  <a:prstClr val="white"/>
                </a:solidFill>
                <a:latin typeface="Futura PT Book" panose="020B0502020204020303" pitchFamily="34" charset="0"/>
              </a:rPr>
              <a:t> </a:t>
            </a:r>
          </a:p>
          <a:p>
            <a:pPr marL="0" indent="0">
              <a:lnSpc>
                <a:spcPct val="100000"/>
              </a:lnSpc>
              <a:spcBef>
                <a:spcPts val="0"/>
              </a:spcBef>
              <a:spcAft>
                <a:spcPts val="800"/>
              </a:spcAft>
              <a:buNone/>
            </a:pPr>
            <a:r>
              <a:rPr lang="en-US" dirty="0">
                <a:solidFill>
                  <a:prstClr val="white"/>
                </a:solidFill>
                <a:latin typeface="Futura PT Book" panose="020B0502020204020303" pitchFamily="34" charset="0"/>
              </a:rPr>
              <a:t>Control (EYFP), n=16</a:t>
            </a:r>
          </a:p>
          <a:p>
            <a:pPr marL="0" indent="0">
              <a:lnSpc>
                <a:spcPct val="100000"/>
              </a:lnSpc>
              <a:spcBef>
                <a:spcPts val="0"/>
              </a:spcBef>
              <a:spcAft>
                <a:spcPts val="800"/>
              </a:spcAft>
              <a:buNone/>
            </a:pPr>
            <a:r>
              <a:rPr lang="en-US" dirty="0">
                <a:solidFill>
                  <a:prstClr val="white"/>
                </a:solidFill>
                <a:latin typeface="Futura PT Book" panose="020B0502020204020303" pitchFamily="34" charset="0"/>
              </a:rPr>
              <a:t>AVP (human), n=18</a:t>
            </a:r>
          </a:p>
          <a:p>
            <a:pPr marL="0" indent="0">
              <a:lnSpc>
                <a:spcPct val="100000"/>
              </a:lnSpc>
              <a:spcBef>
                <a:spcPts val="0"/>
              </a:spcBef>
              <a:buNone/>
            </a:pPr>
            <a:r>
              <a:rPr lang="en-US" dirty="0">
                <a:solidFill>
                  <a:prstClr val="white"/>
                </a:solidFill>
                <a:latin typeface="Futura PT Book" panose="020B0502020204020303" pitchFamily="34" charset="0"/>
              </a:rPr>
              <a:t>MAOA (mouse), n=20</a:t>
            </a:r>
          </a:p>
        </p:txBody>
      </p:sp>
      <p:sp>
        <p:nvSpPr>
          <p:cNvPr id="15" name="Title 1">
            <a:extLst>
              <a:ext uri="{FF2B5EF4-FFF2-40B4-BE49-F238E27FC236}">
                <a16:creationId xmlns:a16="http://schemas.microsoft.com/office/drawing/2014/main" id="{EAF9BE00-0247-4165-8861-6F0C1F079FDD}"/>
              </a:ext>
            </a:extLst>
          </p:cNvPr>
          <p:cNvSpPr txBox="1">
            <a:spLocks/>
          </p:cNvSpPr>
          <p:nvPr/>
        </p:nvSpPr>
        <p:spPr>
          <a:xfrm>
            <a:off x="219919" y="308053"/>
            <a:ext cx="5069711" cy="956798"/>
          </a:xfrm>
          <a:prstGeom prst="rect">
            <a:avLst/>
          </a:prstGeom>
        </p:spPr>
        <p:txBody>
          <a:bodyPr lIns="0" rIns="0" anchor="ctr">
            <a:noAutofit/>
          </a:bodyPr>
          <a:lstStyle>
            <a:lvl1pPr algn="l" defTabSz="914423" rtl="0" eaLnBrk="1" latinLnBrk="0" hangingPunct="1">
              <a:lnSpc>
                <a:spcPct val="90000"/>
              </a:lnSpc>
              <a:spcBef>
                <a:spcPct val="0"/>
              </a:spcBef>
              <a:buNone/>
              <a:defRPr sz="4000" b="0" kern="1200" baseline="0">
                <a:solidFill>
                  <a:schemeClr val="bg1"/>
                </a:solidFill>
                <a:latin typeface="Arial" pitchFamily="34" charset="0"/>
                <a:ea typeface="+mj-ea"/>
                <a:cs typeface="Arial" pitchFamily="34" charset="0"/>
              </a:defRPr>
            </a:lvl1pPr>
          </a:lstStyle>
          <a:p>
            <a:pPr algn="ctr"/>
            <a:r>
              <a:rPr lang="en-US" altLang="ko-KR" b="1" dirty="0">
                <a:latin typeface="Futura PT Heavy" panose="020B0802020204020303" pitchFamily="34" charset="0"/>
              </a:rPr>
              <a:t>Methods</a:t>
            </a:r>
          </a:p>
        </p:txBody>
      </p:sp>
      <p:grpSp>
        <p:nvGrpSpPr>
          <p:cNvPr id="10" name="Group 9">
            <a:extLst>
              <a:ext uri="{FF2B5EF4-FFF2-40B4-BE49-F238E27FC236}">
                <a16:creationId xmlns:a16="http://schemas.microsoft.com/office/drawing/2014/main" id="{99784EAC-4AF6-44CC-BFBC-F9F48AFEE932}"/>
              </a:ext>
            </a:extLst>
          </p:cNvPr>
          <p:cNvGrpSpPr/>
          <p:nvPr/>
        </p:nvGrpSpPr>
        <p:grpSpPr>
          <a:xfrm>
            <a:off x="6732914" y="3063846"/>
            <a:ext cx="4116648" cy="3232330"/>
            <a:chOff x="5062076" y="3133746"/>
            <a:chExt cx="4116648" cy="3232330"/>
          </a:xfrm>
        </p:grpSpPr>
        <p:pic>
          <p:nvPicPr>
            <p:cNvPr id="11" name="Picture 10">
              <a:extLst>
                <a:ext uri="{FF2B5EF4-FFF2-40B4-BE49-F238E27FC236}">
                  <a16:creationId xmlns:a16="http://schemas.microsoft.com/office/drawing/2014/main" id="{CBC23E53-7B28-49A8-98C2-D949DFE08B12}"/>
                </a:ext>
              </a:extLst>
            </p:cNvPr>
            <p:cNvPicPr>
              <a:picLocks noChangeAspect="1"/>
            </p:cNvPicPr>
            <p:nvPr/>
          </p:nvPicPr>
          <p:blipFill>
            <a:blip r:embed="rId5"/>
            <a:stretch>
              <a:fillRect/>
            </a:stretch>
          </p:blipFill>
          <p:spPr>
            <a:xfrm flipH="1">
              <a:off x="5062076" y="3133746"/>
              <a:ext cx="4116648" cy="3232330"/>
            </a:xfrm>
            <a:prstGeom prst="rect">
              <a:avLst/>
            </a:prstGeom>
          </p:spPr>
        </p:pic>
        <p:sp>
          <p:nvSpPr>
            <p:cNvPr id="12" name="TextBox 11">
              <a:extLst>
                <a:ext uri="{FF2B5EF4-FFF2-40B4-BE49-F238E27FC236}">
                  <a16:creationId xmlns:a16="http://schemas.microsoft.com/office/drawing/2014/main" id="{1FD69D65-B30A-4688-8567-ECE2414DFDAA}"/>
                </a:ext>
              </a:extLst>
            </p:cNvPr>
            <p:cNvSpPr txBox="1"/>
            <p:nvPr/>
          </p:nvSpPr>
          <p:spPr>
            <a:xfrm>
              <a:off x="7529003" y="5577640"/>
              <a:ext cx="1348779" cy="400110"/>
            </a:xfrm>
            <a:prstGeom prst="rect">
              <a:avLst/>
            </a:prstGeom>
            <a:noFill/>
          </p:spPr>
          <p:txBody>
            <a:bodyPr wrap="square" rtlCol="0">
              <a:spAutoFit/>
            </a:bodyPr>
            <a:lstStyle/>
            <a:p>
              <a:pPr algn="ctr"/>
              <a:r>
                <a:rPr lang="en-US" sz="2000" dirty="0"/>
                <a:t>Focal </a:t>
              </a:r>
              <a:r>
                <a:rPr lang="en-US" sz="2000" dirty="0">
                  <a:ln w="0"/>
                  <a:effectLst>
                    <a:outerShdw blurRad="38100" dist="19050" dir="2700000" algn="tl" rotWithShape="0">
                      <a:schemeClr val="dk1">
                        <a:alpha val="40000"/>
                      </a:schemeClr>
                    </a:outerShdw>
                  </a:effectLst>
                  <a:cs typeface="Times New Roman" panose="02020603050405020304" pitchFamily="18" charset="0"/>
                </a:rPr>
                <a:t>♂</a:t>
              </a:r>
              <a:endParaRPr lang="en-US" sz="2000" dirty="0">
                <a:ln w="0"/>
                <a:effectLst>
                  <a:outerShdw blurRad="38100" dist="19050" dir="2700000" algn="tl" rotWithShape="0">
                    <a:schemeClr val="dk1">
                      <a:alpha val="40000"/>
                    </a:schemeClr>
                  </a:outerShdw>
                </a:effectLst>
              </a:endParaRPr>
            </a:p>
          </p:txBody>
        </p:sp>
      </p:grpSp>
      <p:pic>
        <p:nvPicPr>
          <p:cNvPr id="13" name="20190703_113840">
            <a:hlinkClick r:id="" action="ppaction://media"/>
            <a:extLst>
              <a:ext uri="{FF2B5EF4-FFF2-40B4-BE49-F238E27FC236}">
                <a16:creationId xmlns:a16="http://schemas.microsoft.com/office/drawing/2014/main" id="{8429BCBD-8B3F-4A92-B669-B1CE27EF8A8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7059" t="36381" r="18369" b="3498"/>
          <a:stretch/>
        </p:blipFill>
        <p:spPr>
          <a:xfrm>
            <a:off x="6661189" y="3063846"/>
            <a:ext cx="4260097" cy="3232329"/>
          </a:xfrm>
          <a:prstGeom prst="rect">
            <a:avLst/>
          </a:prstGeom>
          <a:solidFill>
            <a:schemeClr val="bg1">
              <a:lumMod val="95000"/>
            </a:schemeClr>
          </a:solidFill>
          <a:ln w="19050">
            <a:noFill/>
          </a:ln>
        </p:spPr>
      </p:pic>
      <p:pic>
        <p:nvPicPr>
          <p:cNvPr id="14" name="Content Placeholder 10">
            <a:extLst>
              <a:ext uri="{FF2B5EF4-FFF2-40B4-BE49-F238E27FC236}">
                <a16:creationId xmlns:a16="http://schemas.microsoft.com/office/drawing/2014/main" id="{9EC7AB68-5FB5-4D8F-8330-94A58877372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919241" y="670817"/>
            <a:ext cx="7272759" cy="2141826"/>
          </a:xfrm>
          <a:prstGeom prst="rect">
            <a:avLst/>
          </a:prstGeom>
        </p:spPr>
      </p:pic>
      <p:sp>
        <p:nvSpPr>
          <p:cNvPr id="16" name="Rectangle 15">
            <a:extLst>
              <a:ext uri="{FF2B5EF4-FFF2-40B4-BE49-F238E27FC236}">
                <a16:creationId xmlns:a16="http://schemas.microsoft.com/office/drawing/2014/main" id="{2312E1BC-D94D-49B4-9992-A1C1077BF162}"/>
              </a:ext>
            </a:extLst>
          </p:cNvPr>
          <p:cNvSpPr/>
          <p:nvPr/>
        </p:nvSpPr>
        <p:spPr>
          <a:xfrm>
            <a:off x="2984523" y="4217528"/>
            <a:ext cx="2334228" cy="724862"/>
          </a:xfrm>
          <a:prstGeom prst="rect">
            <a:avLst/>
          </a:prstGeom>
          <a:solidFill>
            <a:srgbClr val="77C2E8"/>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83763"/>
                </a:solidFill>
                <a:latin typeface="Futura PT Demi" panose="020B0702020204020303" pitchFamily="34" charset="0"/>
              </a:rPr>
              <a:t>Off-the-shelf</a:t>
            </a:r>
          </a:p>
        </p:txBody>
      </p:sp>
    </p:spTree>
    <p:extLst>
      <p:ext uri="{BB962C8B-B14F-4D97-AF65-F5344CB8AC3E}">
        <p14:creationId xmlns:p14="http://schemas.microsoft.com/office/powerpoint/2010/main" val="25181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2" end="2"/>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26">
                                            <p:txEl>
                                              <p:pRg st="3" end="3"/>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2916" fill="hold"/>
                                        <p:tgtEl>
                                          <p:spTgt spid="13"/>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1" repeatCount="indefinite" fill="hold" display="0">
                  <p:stCondLst>
                    <p:cond delay="indefinite"/>
                  </p:stCondLst>
                </p:cTn>
                <p:tgtEl>
                  <p:spTgt spid="13"/>
                </p:tgtEl>
              </p:cMediaNode>
            </p:video>
          </p:childTnLst>
        </p:cTn>
      </p:par>
    </p:tnLst>
    <p:bldLst>
      <p:bldP spid="26" grpId="0" uiExpand="1" build="allAtOnce"/>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Rounded 6">
            <a:extLst>
              <a:ext uri="{FF2B5EF4-FFF2-40B4-BE49-F238E27FC236}">
                <a16:creationId xmlns:a16="http://schemas.microsoft.com/office/drawing/2014/main" id="{683DB67A-E4FF-4109-9BAF-5A058F65FAA3}"/>
              </a:ext>
            </a:extLst>
          </p:cNvPr>
          <p:cNvSpPr/>
          <p:nvPr/>
        </p:nvSpPr>
        <p:spPr>
          <a:xfrm rot="16200000" flipH="1">
            <a:off x="5457026" y="-5352538"/>
            <a:ext cx="1094411" cy="12008466"/>
          </a:xfrm>
          <a:prstGeom prst="round2SameRect">
            <a:avLst>
              <a:gd name="adj1" fmla="val 0"/>
              <a:gd name="adj2" fmla="val 39823"/>
            </a:avLst>
          </a:prstGeom>
          <a:solidFill>
            <a:srgbClr val="6B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lang="en-US"/>
          </a:p>
        </p:txBody>
      </p:sp>
      <p:pic>
        <p:nvPicPr>
          <p:cNvPr id="6" name="Picture 5" descr="A close up of a map&#10;&#10;Description automatically generated">
            <a:extLst>
              <a:ext uri="{FF2B5EF4-FFF2-40B4-BE49-F238E27FC236}">
                <a16:creationId xmlns:a16="http://schemas.microsoft.com/office/drawing/2014/main" id="{6FA11125-9372-4EC7-AA77-C188D6B23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36" y="1267190"/>
            <a:ext cx="7863856" cy="5303531"/>
          </a:xfrm>
          <a:prstGeom prst="rect">
            <a:avLst/>
          </a:prstGeom>
        </p:spPr>
      </p:pic>
      <p:sp>
        <p:nvSpPr>
          <p:cNvPr id="24" name="Text Placeholder 1">
            <a:extLst>
              <a:ext uri="{FF2B5EF4-FFF2-40B4-BE49-F238E27FC236}">
                <a16:creationId xmlns:a16="http://schemas.microsoft.com/office/drawing/2014/main" id="{185916CB-5F6A-4301-B605-FC59B4A14760}"/>
              </a:ext>
            </a:extLst>
          </p:cNvPr>
          <p:cNvSpPr txBox="1">
            <a:spLocks/>
          </p:cNvSpPr>
          <p:nvPr/>
        </p:nvSpPr>
        <p:spPr>
          <a:xfrm>
            <a:off x="172881" y="301952"/>
            <a:ext cx="11573197" cy="724247"/>
          </a:xfrm>
          <a:prstGeom prst="rect">
            <a:avLst/>
          </a:prstGeom>
        </p:spPr>
        <p:txBody>
          <a:bodyPr anchor="b">
            <a:no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latin typeface="Futura PT Heavy" panose="020B0802020204020303" pitchFamily="34" charset="0"/>
                <a:ea typeface="+mj-ea"/>
                <a:cs typeface="Arial" pitchFamily="34" charset="0"/>
              </a:rPr>
              <a:t>Decreased breathing rate by only MAOA</a:t>
            </a:r>
          </a:p>
        </p:txBody>
      </p:sp>
      <p:sp>
        <p:nvSpPr>
          <p:cNvPr id="4" name="Content Placeholder 3">
            <a:extLst>
              <a:ext uri="{FF2B5EF4-FFF2-40B4-BE49-F238E27FC236}">
                <a16:creationId xmlns:a16="http://schemas.microsoft.com/office/drawing/2014/main" id="{A7060B3C-2D56-4E9D-BBEA-DE9BCCA5DE11}"/>
              </a:ext>
            </a:extLst>
          </p:cNvPr>
          <p:cNvSpPr>
            <a:spLocks noGrp="1"/>
          </p:cNvSpPr>
          <p:nvPr>
            <p:ph sz="half" idx="4294967295"/>
          </p:nvPr>
        </p:nvSpPr>
        <p:spPr>
          <a:xfrm>
            <a:off x="8058454" y="1396364"/>
            <a:ext cx="3950010" cy="5085597"/>
          </a:xfrm>
          <a:prstGeom prst="rect">
            <a:avLst/>
          </a:prstGeom>
        </p:spPr>
        <p:txBody>
          <a:bodyPr>
            <a:noAutofit/>
          </a:bodyPr>
          <a:lstStyle/>
          <a:p>
            <a:pPr marL="0" indent="0">
              <a:buNone/>
            </a:pPr>
            <a:r>
              <a:rPr lang="en-US" sz="3200" u="sng" dirty="0">
                <a:latin typeface="Futura PT Demi" panose="020B0702020204020303" pitchFamily="34" charset="0"/>
              </a:rPr>
              <a:t>Expected Mechanism</a:t>
            </a:r>
          </a:p>
          <a:p>
            <a:pPr marL="0" indent="0">
              <a:buNone/>
            </a:pPr>
            <a:r>
              <a:rPr lang="en-US" dirty="0">
                <a:solidFill>
                  <a:srgbClr val="008B00"/>
                </a:solidFill>
                <a:latin typeface="Futura PT Demi" panose="020B0702020204020303" pitchFamily="34" charset="0"/>
              </a:rPr>
              <a:t>MAOA</a:t>
            </a:r>
            <a:r>
              <a:rPr lang="en-US" dirty="0">
                <a:solidFill>
                  <a:prstClr val="white"/>
                </a:solidFill>
                <a:latin typeface="Futura PT Book" panose="020B0502020204020303" pitchFamily="34" charset="0"/>
              </a:rPr>
              <a:t> </a:t>
            </a:r>
            <a:r>
              <a:rPr lang="en-US" dirty="0">
                <a:latin typeface="Futura PT Book" panose="020B0502020204020303" pitchFamily="34" charset="0"/>
              </a:rPr>
              <a:t>processes 5-HT &amp; NE both of which increase respiration.</a:t>
            </a:r>
          </a:p>
          <a:p>
            <a:pPr marL="0" indent="0">
              <a:buNone/>
            </a:pPr>
            <a:endParaRPr lang="en-US" sz="2000" dirty="0">
              <a:solidFill>
                <a:prstClr val="white"/>
              </a:solidFill>
              <a:latin typeface="Futura PT Book" panose="020B0502020204020303" pitchFamily="34" charset="0"/>
            </a:endParaRPr>
          </a:p>
          <a:p>
            <a:pPr marL="457200" lvl="1" indent="0">
              <a:buNone/>
            </a:pPr>
            <a:r>
              <a:rPr lang="en-US" sz="2800" dirty="0">
                <a:latin typeface="Futura PT Book" panose="020B0502020204020303" pitchFamily="34" charset="0"/>
              </a:rPr>
              <a:t>↑ </a:t>
            </a:r>
            <a:r>
              <a:rPr lang="en-US" sz="2800" dirty="0">
                <a:solidFill>
                  <a:srgbClr val="008B00"/>
                </a:solidFill>
                <a:latin typeface="Futura PT Demi" panose="020B0702020204020303" pitchFamily="34" charset="0"/>
              </a:rPr>
              <a:t>MAOA</a:t>
            </a:r>
            <a:r>
              <a:rPr lang="en-US" sz="2800" dirty="0">
                <a:solidFill>
                  <a:prstClr val="white"/>
                </a:solidFill>
                <a:latin typeface="Futura PT Book" panose="020B0502020204020303" pitchFamily="34" charset="0"/>
              </a:rPr>
              <a:t> </a:t>
            </a:r>
            <a:r>
              <a:rPr lang="en-US" sz="2800" dirty="0">
                <a:latin typeface="Futura PT Book" panose="020B0502020204020303" pitchFamily="34" charset="0"/>
              </a:rPr>
              <a:t>leads to</a:t>
            </a:r>
            <a:br>
              <a:rPr lang="en-US" sz="2800" dirty="0">
                <a:latin typeface="Futura PT Book" panose="020B0502020204020303" pitchFamily="34" charset="0"/>
              </a:rPr>
            </a:br>
            <a:r>
              <a:rPr lang="en-US" sz="2800" dirty="0">
                <a:latin typeface="Futura PT Book" panose="020B0502020204020303" pitchFamily="34" charset="0"/>
              </a:rPr>
              <a:t>↓ </a:t>
            </a:r>
            <a:r>
              <a:rPr lang="en-US" sz="2800" dirty="0">
                <a:latin typeface="Futura PT Demi" panose="020B0702020204020303" pitchFamily="34" charset="0"/>
              </a:rPr>
              <a:t>5-HT/NE </a:t>
            </a:r>
            <a:r>
              <a:rPr lang="en-US" sz="2800" dirty="0">
                <a:latin typeface="Futura PT Book" panose="020B0502020204020303" pitchFamily="34" charset="0"/>
              </a:rPr>
              <a:t>resulting in</a:t>
            </a:r>
            <a:br>
              <a:rPr lang="en-US" sz="2800" dirty="0">
                <a:latin typeface="Futura PT Book" panose="020B0502020204020303" pitchFamily="34" charset="0"/>
              </a:rPr>
            </a:br>
            <a:r>
              <a:rPr lang="en-US" sz="2800" dirty="0">
                <a:latin typeface="Futura PT Book" panose="020B0502020204020303" pitchFamily="34" charset="0"/>
              </a:rPr>
              <a:t>↓ </a:t>
            </a:r>
            <a:r>
              <a:rPr lang="en-US" sz="2800" dirty="0">
                <a:latin typeface="Futura PT Demi" panose="020B0702020204020303" pitchFamily="34" charset="0"/>
              </a:rPr>
              <a:t>breathing</a:t>
            </a:r>
          </a:p>
          <a:p>
            <a:pPr marL="0" indent="0">
              <a:buNone/>
            </a:pPr>
            <a:endParaRPr lang="en-US" sz="2000" dirty="0">
              <a:latin typeface="Futura PT Book" panose="020B0502020204020303" pitchFamily="34" charset="0"/>
            </a:endParaRPr>
          </a:p>
          <a:p>
            <a:pPr marL="0" indent="0">
              <a:buNone/>
            </a:pPr>
            <a:r>
              <a:rPr lang="en-US" dirty="0">
                <a:latin typeface="Futura PT Book" panose="020B0502020204020303" pitchFamily="34" charset="0"/>
              </a:rPr>
              <a:t>No change in control or AVP expressing fish</a:t>
            </a:r>
          </a:p>
        </p:txBody>
      </p:sp>
    </p:spTree>
    <p:extLst>
      <p:ext uri="{BB962C8B-B14F-4D97-AF65-F5344CB8AC3E}">
        <p14:creationId xmlns:p14="http://schemas.microsoft.com/office/powerpoint/2010/main" val="1934074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274BC701-2952-4B3D-B68C-6EC9131BB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9" y="1333155"/>
            <a:ext cx="7863856" cy="5303531"/>
          </a:xfrm>
          <a:prstGeom prst="rect">
            <a:avLst/>
          </a:prstGeom>
        </p:spPr>
      </p:pic>
      <p:sp>
        <p:nvSpPr>
          <p:cNvPr id="11" name="Content Placeholder 3">
            <a:extLst>
              <a:ext uri="{FF2B5EF4-FFF2-40B4-BE49-F238E27FC236}">
                <a16:creationId xmlns:a16="http://schemas.microsoft.com/office/drawing/2014/main" id="{9E80A5D6-408A-4EC7-A6CD-CE734318FB3F}"/>
              </a:ext>
            </a:extLst>
          </p:cNvPr>
          <p:cNvSpPr txBox="1">
            <a:spLocks/>
          </p:cNvSpPr>
          <p:nvPr/>
        </p:nvSpPr>
        <p:spPr>
          <a:xfrm>
            <a:off x="8031909" y="1280032"/>
            <a:ext cx="3864817" cy="5085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latin typeface="Futura PT Book" panose="020B0502020204020303" pitchFamily="34" charset="0"/>
            </a:endParaRPr>
          </a:p>
          <a:p>
            <a:pPr marL="0" indent="0">
              <a:buNone/>
            </a:pPr>
            <a:r>
              <a:rPr lang="en-US" dirty="0">
                <a:latin typeface="Futura PT Book" panose="020B0502020204020303" pitchFamily="34" charset="0"/>
              </a:rPr>
              <a:t>Territorial aggression increased in expressing </a:t>
            </a:r>
            <a:r>
              <a:rPr lang="en-US" dirty="0">
                <a:latin typeface="Futura PT Demi" panose="020B0702020204020303" pitchFamily="34" charset="0"/>
              </a:rPr>
              <a:t>both</a:t>
            </a:r>
            <a:r>
              <a:rPr lang="en-US" dirty="0">
                <a:latin typeface="Futura PT Book" panose="020B0502020204020303" pitchFamily="34" charset="0"/>
              </a:rPr>
              <a:t> candidate </a:t>
            </a:r>
            <a:r>
              <a:rPr lang="en-US" dirty="0">
                <a:solidFill>
                  <a:srgbClr val="008B00"/>
                </a:solidFill>
                <a:latin typeface="Futura PT Demi" panose="020B0702020204020303" pitchFamily="34" charset="0"/>
              </a:rPr>
              <a:t>genes</a:t>
            </a:r>
          </a:p>
          <a:p>
            <a:pPr marL="0" indent="0">
              <a:buFont typeface="Arial" panose="020B0604020202020204" pitchFamily="34" charset="0"/>
              <a:buNone/>
            </a:pPr>
            <a:endParaRPr lang="en-US" dirty="0">
              <a:solidFill>
                <a:prstClr val="white"/>
              </a:solidFill>
              <a:latin typeface="Futura PT Book" panose="020B0502020204020303" pitchFamily="34" charset="0"/>
            </a:endParaRPr>
          </a:p>
          <a:p>
            <a:pPr marL="0" indent="0">
              <a:buFont typeface="Arial" panose="020B0604020202020204" pitchFamily="34" charset="0"/>
              <a:buNone/>
            </a:pPr>
            <a:endParaRPr lang="en-US" dirty="0">
              <a:solidFill>
                <a:prstClr val="white"/>
              </a:solidFill>
              <a:latin typeface="Futura PT Book" panose="020B0502020204020303" pitchFamily="34" charset="0"/>
            </a:endParaRPr>
          </a:p>
          <a:p>
            <a:pPr marL="0" indent="0">
              <a:buFont typeface="Arial" panose="020B0604020202020204" pitchFamily="34" charset="0"/>
              <a:buNone/>
            </a:pPr>
            <a:endParaRPr lang="en-US" sz="2400" dirty="0">
              <a:solidFill>
                <a:prstClr val="white"/>
              </a:solidFill>
              <a:latin typeface="Futura PT Book" panose="020B0502020204020303" pitchFamily="34" charset="0"/>
            </a:endParaRPr>
          </a:p>
          <a:p>
            <a:pPr marL="0" indent="0" algn="ctr">
              <a:buNone/>
            </a:pPr>
            <a:r>
              <a:rPr lang="en-US" sz="2000" dirty="0">
                <a:latin typeface="Futura PT Book" panose="020B0502020204020303" pitchFamily="34" charset="0"/>
              </a:rPr>
              <a:t>Wilcoxon signed rank, paired</a:t>
            </a:r>
          </a:p>
          <a:p>
            <a:pPr marL="0" indent="0" algn="ctr">
              <a:buNone/>
            </a:pPr>
            <a:endParaRPr lang="en-US" sz="2000" dirty="0">
              <a:latin typeface="Futura PT Book" panose="020B0502020204020303" pitchFamily="34" charset="0"/>
            </a:endParaRPr>
          </a:p>
          <a:p>
            <a:pPr marL="0" indent="0">
              <a:buNone/>
            </a:pPr>
            <a:r>
              <a:rPr lang="en-US" dirty="0">
                <a:latin typeface="Futura PT Book" panose="020B0502020204020303" pitchFamily="34" charset="0"/>
              </a:rPr>
              <a:t>No change in any behavior in control fish</a:t>
            </a:r>
          </a:p>
        </p:txBody>
      </p:sp>
      <p:graphicFrame>
        <p:nvGraphicFramePr>
          <p:cNvPr id="10" name="Table 9">
            <a:extLst>
              <a:ext uri="{FF2B5EF4-FFF2-40B4-BE49-F238E27FC236}">
                <a16:creationId xmlns:a16="http://schemas.microsoft.com/office/drawing/2014/main" id="{410649ED-9E64-459C-90C2-7C73E35D1549}"/>
              </a:ext>
            </a:extLst>
          </p:cNvPr>
          <p:cNvGraphicFramePr>
            <a:graphicFrameLocks noGrp="1"/>
          </p:cNvGraphicFramePr>
          <p:nvPr>
            <p:extLst>
              <p:ext uri="{D42A27DB-BD31-4B8C-83A1-F6EECF244321}">
                <p14:modId xmlns:p14="http://schemas.microsoft.com/office/powerpoint/2010/main" val="3977576590"/>
              </p:ext>
            </p:extLst>
          </p:nvPr>
        </p:nvGraphicFramePr>
        <p:xfrm>
          <a:off x="8099000" y="3318523"/>
          <a:ext cx="3797727" cy="1008614"/>
        </p:xfrm>
        <a:graphic>
          <a:graphicData uri="http://schemas.openxmlformats.org/drawingml/2006/table">
            <a:tbl>
              <a:tblPr>
                <a:tableStyleId>{5C22544A-7EE6-4342-B048-85BDC9FD1C3A}</a:tableStyleId>
              </a:tblPr>
              <a:tblGrid>
                <a:gridCol w="1160217">
                  <a:extLst>
                    <a:ext uri="{9D8B030D-6E8A-4147-A177-3AD203B41FA5}">
                      <a16:colId xmlns:a16="http://schemas.microsoft.com/office/drawing/2014/main" val="27456358"/>
                    </a:ext>
                  </a:extLst>
                </a:gridCol>
                <a:gridCol w="1217375">
                  <a:extLst>
                    <a:ext uri="{9D8B030D-6E8A-4147-A177-3AD203B41FA5}">
                      <a16:colId xmlns:a16="http://schemas.microsoft.com/office/drawing/2014/main" val="575190602"/>
                    </a:ext>
                  </a:extLst>
                </a:gridCol>
                <a:gridCol w="1420135">
                  <a:extLst>
                    <a:ext uri="{9D8B030D-6E8A-4147-A177-3AD203B41FA5}">
                      <a16:colId xmlns:a16="http://schemas.microsoft.com/office/drawing/2014/main" val="1582847042"/>
                    </a:ext>
                  </a:extLst>
                </a:gridCol>
              </a:tblGrid>
              <a:tr h="504307">
                <a:tc>
                  <a:txBody>
                    <a:bodyPr/>
                    <a:lstStyle/>
                    <a:p>
                      <a:r>
                        <a:rPr lang="en-US" sz="2400" dirty="0">
                          <a:solidFill>
                            <a:schemeClr val="tx1"/>
                          </a:solidFill>
                          <a:latin typeface="Futura PT Demi" panose="020B0702020204020303" pitchFamily="34" charset="0"/>
                        </a:rPr>
                        <a:t>AVP</a:t>
                      </a:r>
                    </a:p>
                  </a:txBody>
                  <a:tcPr>
                    <a:solidFill>
                      <a:srgbClr val="6BCEFF"/>
                    </a:solidFill>
                  </a:tcPr>
                </a:tc>
                <a:tc>
                  <a:txBody>
                    <a:bodyPr/>
                    <a:lstStyle/>
                    <a:p>
                      <a:r>
                        <a:rPr lang="en-US" sz="2400" dirty="0">
                          <a:solidFill>
                            <a:schemeClr val="tx1"/>
                          </a:solidFill>
                          <a:latin typeface="Futura PT Demi" panose="020B0702020204020303" pitchFamily="34" charset="0"/>
                        </a:rPr>
                        <a:t>Z = -3.1</a:t>
                      </a:r>
                    </a:p>
                  </a:txBody>
                  <a:tcPr>
                    <a:solidFill>
                      <a:srgbClr val="6BCEFF"/>
                    </a:solidFill>
                  </a:tcPr>
                </a:tc>
                <a:tc>
                  <a:txBody>
                    <a:bodyPr/>
                    <a:lstStyle/>
                    <a:p>
                      <a:r>
                        <a:rPr lang="en-US" sz="2400" dirty="0">
                          <a:solidFill>
                            <a:schemeClr val="tx1"/>
                          </a:solidFill>
                          <a:latin typeface="Futura PT Demi" panose="020B0702020204020303" pitchFamily="34" charset="0"/>
                        </a:rPr>
                        <a:t>p = 0.001</a:t>
                      </a:r>
                    </a:p>
                  </a:txBody>
                  <a:tcPr>
                    <a:solidFill>
                      <a:srgbClr val="6BCEFF"/>
                    </a:solidFill>
                  </a:tcPr>
                </a:tc>
                <a:extLst>
                  <a:ext uri="{0D108BD9-81ED-4DB2-BD59-A6C34878D82A}">
                    <a16:rowId xmlns:a16="http://schemas.microsoft.com/office/drawing/2014/main" val="1714660975"/>
                  </a:ext>
                </a:extLst>
              </a:tr>
              <a:tr h="504307">
                <a:tc>
                  <a:txBody>
                    <a:bodyPr/>
                    <a:lstStyle/>
                    <a:p>
                      <a:r>
                        <a:rPr lang="en-US" sz="2400" dirty="0">
                          <a:solidFill>
                            <a:schemeClr val="tx1"/>
                          </a:solidFill>
                          <a:latin typeface="Futura PT Demi" panose="020B0702020204020303" pitchFamily="34" charset="0"/>
                        </a:rPr>
                        <a:t>MAOA</a:t>
                      </a:r>
                    </a:p>
                  </a:txBody>
                  <a:tcPr>
                    <a:solidFill>
                      <a:srgbClr val="6BCEFF"/>
                    </a:solidFill>
                  </a:tcPr>
                </a:tc>
                <a:tc>
                  <a:txBody>
                    <a:bodyPr/>
                    <a:lstStyle/>
                    <a:p>
                      <a:r>
                        <a:rPr lang="en-US" sz="2400" dirty="0">
                          <a:solidFill>
                            <a:schemeClr val="tx1"/>
                          </a:solidFill>
                          <a:latin typeface="Futura PT Demi" panose="020B0702020204020303" pitchFamily="34" charset="0"/>
                        </a:rPr>
                        <a:t>Z = -2.1</a:t>
                      </a:r>
                    </a:p>
                  </a:txBody>
                  <a:tcPr>
                    <a:solidFill>
                      <a:srgbClr val="6BCEFF"/>
                    </a:solidFill>
                  </a:tcPr>
                </a:tc>
                <a:tc>
                  <a:txBody>
                    <a:bodyPr/>
                    <a:lstStyle/>
                    <a:p>
                      <a:r>
                        <a:rPr lang="en-US" sz="2400" dirty="0">
                          <a:solidFill>
                            <a:schemeClr val="tx1"/>
                          </a:solidFill>
                          <a:latin typeface="Futura PT Demi" panose="020B0702020204020303" pitchFamily="34" charset="0"/>
                        </a:rPr>
                        <a:t>p = 0.02</a:t>
                      </a:r>
                    </a:p>
                  </a:txBody>
                  <a:tcPr>
                    <a:solidFill>
                      <a:srgbClr val="6BCEFF"/>
                    </a:solidFill>
                  </a:tcPr>
                </a:tc>
                <a:extLst>
                  <a:ext uri="{0D108BD9-81ED-4DB2-BD59-A6C34878D82A}">
                    <a16:rowId xmlns:a16="http://schemas.microsoft.com/office/drawing/2014/main" val="3691742979"/>
                  </a:ext>
                </a:extLst>
              </a:tr>
            </a:tbl>
          </a:graphicData>
        </a:graphic>
      </p:graphicFrame>
      <p:sp>
        <p:nvSpPr>
          <p:cNvPr id="13" name="Rectangle: Top Corners Rounded 12">
            <a:extLst>
              <a:ext uri="{FF2B5EF4-FFF2-40B4-BE49-F238E27FC236}">
                <a16:creationId xmlns:a16="http://schemas.microsoft.com/office/drawing/2014/main" id="{61DC6742-4215-4869-B6A6-84F3D0C93A96}"/>
              </a:ext>
            </a:extLst>
          </p:cNvPr>
          <p:cNvSpPr/>
          <p:nvPr/>
        </p:nvSpPr>
        <p:spPr>
          <a:xfrm rot="16200000" flipH="1">
            <a:off x="5457026" y="-5352538"/>
            <a:ext cx="1094411" cy="12008466"/>
          </a:xfrm>
          <a:prstGeom prst="round2SameRect">
            <a:avLst>
              <a:gd name="adj1" fmla="val 0"/>
              <a:gd name="adj2" fmla="val 39823"/>
            </a:avLst>
          </a:prstGeom>
          <a:solidFill>
            <a:srgbClr val="6B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lang="en-US"/>
          </a:p>
        </p:txBody>
      </p:sp>
      <p:sp>
        <p:nvSpPr>
          <p:cNvPr id="14" name="Text Placeholder 1">
            <a:extLst>
              <a:ext uri="{FF2B5EF4-FFF2-40B4-BE49-F238E27FC236}">
                <a16:creationId xmlns:a16="http://schemas.microsoft.com/office/drawing/2014/main" id="{CEA8823B-9EFB-48CC-B449-10860DF1371E}"/>
              </a:ext>
            </a:extLst>
          </p:cNvPr>
          <p:cNvSpPr txBox="1">
            <a:spLocks/>
          </p:cNvSpPr>
          <p:nvPr/>
        </p:nvSpPr>
        <p:spPr>
          <a:xfrm>
            <a:off x="172881" y="301952"/>
            <a:ext cx="11573197" cy="724247"/>
          </a:xfrm>
          <a:prstGeom prst="rect">
            <a:avLst/>
          </a:prstGeom>
        </p:spPr>
        <p:txBody>
          <a:bodyPr anchor="b">
            <a:no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latin typeface="Futura PT Heavy" panose="020B0802020204020303" pitchFamily="34" charset="0"/>
                <a:cs typeface="Arial" pitchFamily="34" charset="0"/>
              </a:rPr>
              <a:t>Increased aggression for AVP and MAOA</a:t>
            </a:r>
          </a:p>
        </p:txBody>
      </p:sp>
    </p:spTree>
    <p:extLst>
      <p:ext uri="{BB962C8B-B14F-4D97-AF65-F5344CB8AC3E}">
        <p14:creationId xmlns:p14="http://schemas.microsoft.com/office/powerpoint/2010/main" val="173597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BBCCA7F8-5350-4669-A3BC-B5B7B77FEF6B}"/>
              </a:ext>
            </a:extLst>
          </p:cNvPr>
          <p:cNvSpPr/>
          <p:nvPr/>
        </p:nvSpPr>
        <p:spPr>
          <a:xfrm rot="16200000" flipH="1">
            <a:off x="5227654" y="-5123165"/>
            <a:ext cx="1094411" cy="11549722"/>
          </a:xfrm>
          <a:prstGeom prst="round2SameRect">
            <a:avLst>
              <a:gd name="adj1" fmla="val 0"/>
              <a:gd name="adj2" fmla="val 39823"/>
            </a:avLst>
          </a:prstGeom>
          <a:solidFill>
            <a:srgbClr val="6B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44" name="TextBox 43">
            <a:extLst>
              <a:ext uri="{FF2B5EF4-FFF2-40B4-BE49-F238E27FC236}">
                <a16:creationId xmlns:a16="http://schemas.microsoft.com/office/drawing/2014/main" id="{1D096446-2F6D-43B9-8B9C-1BA414237E29}"/>
              </a:ext>
            </a:extLst>
          </p:cNvPr>
          <p:cNvSpPr txBox="1"/>
          <p:nvPr/>
        </p:nvSpPr>
        <p:spPr>
          <a:xfrm>
            <a:off x="434051" y="1996035"/>
            <a:ext cx="5661949" cy="466503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utura PT Book" panose="020B0502020204020303" pitchFamily="34" charset="0"/>
                <a:ea typeface="Arial Unicode MS"/>
                <a:cs typeface="+mn-cs"/>
              </a:rPr>
              <a:t>AVP </a:t>
            </a:r>
            <a:r>
              <a:rPr kumimoji="0" lang="en-US" sz="2800" b="0" i="0" u="none" strike="noStrike" kern="1200" cap="none" spc="0" normalizeH="0" baseline="0" noProof="0" dirty="0">
                <a:ln>
                  <a:noFill/>
                </a:ln>
                <a:solidFill>
                  <a:prstClr val="black"/>
                </a:solidFill>
                <a:effectLst/>
                <a:uLnTx/>
                <a:uFillTx/>
                <a:latin typeface="Futura PT Demi" panose="020B0702020204020303" pitchFamily="34" charset="0"/>
                <a:ea typeface="Arial Unicode MS"/>
                <a:cs typeface="+mn-cs"/>
              </a:rPr>
              <a:t>confirms</a:t>
            </a:r>
            <a:r>
              <a:rPr kumimoji="0" lang="en-US" sz="2800" b="0" i="0" u="none" strike="noStrike" kern="1200" cap="none" spc="0" normalizeH="0" baseline="0" noProof="0" dirty="0">
                <a:ln>
                  <a:noFill/>
                </a:ln>
                <a:solidFill>
                  <a:prstClr val="black"/>
                </a:solidFill>
                <a:effectLst/>
                <a:uLnTx/>
                <a:uFillTx/>
                <a:latin typeface="Futura PT Book" panose="020B0502020204020303" pitchFamily="34" charset="0"/>
                <a:ea typeface="Arial Unicode MS"/>
                <a:cs typeface="+mn-cs"/>
              </a:rPr>
              <a:t> viral-mediated transgenesis can demonstrate causal links between </a:t>
            </a:r>
            <a:r>
              <a:rPr kumimoji="0" lang="en-US" sz="2800" b="0" i="0" u="none" strike="noStrike" kern="1200" cap="none" spc="0" normalizeH="0" baseline="0" noProof="0" dirty="0">
                <a:ln>
                  <a:noFill/>
                </a:ln>
                <a:solidFill>
                  <a:srgbClr val="008B00"/>
                </a:solidFill>
                <a:effectLst/>
                <a:uLnTx/>
                <a:uFillTx/>
                <a:latin typeface="Futura PT Demi" panose="020B0702020204020303" pitchFamily="34" charset="0"/>
                <a:ea typeface="Arial Unicode MS"/>
                <a:cs typeface="+mn-cs"/>
              </a:rPr>
              <a:t>genes</a:t>
            </a:r>
            <a:r>
              <a:rPr kumimoji="0" lang="en-US" sz="2800" b="0" i="0" u="none" strike="noStrike" kern="1200" cap="none" spc="0" normalizeH="0" baseline="0" noProof="0" dirty="0">
                <a:ln>
                  <a:noFill/>
                </a:ln>
                <a:solidFill>
                  <a:prstClr val="black"/>
                </a:solidFill>
                <a:effectLst/>
                <a:uLnTx/>
                <a:uFillTx/>
                <a:latin typeface="Futura PT Book" panose="020B0502020204020303" pitchFamily="34" charset="0"/>
                <a:ea typeface="Arial Unicode MS"/>
                <a:cs typeface="+mn-cs"/>
              </a:rPr>
              <a:t> and </a:t>
            </a:r>
            <a:r>
              <a:rPr kumimoji="0" lang="en-US" sz="2800" b="0" i="0" u="none" strike="noStrike" kern="1200" cap="none" spc="0" normalizeH="0" baseline="0" noProof="0" dirty="0">
                <a:ln>
                  <a:noFill/>
                </a:ln>
                <a:solidFill>
                  <a:srgbClr val="FCA115"/>
                </a:solidFill>
                <a:effectLst/>
                <a:uLnTx/>
                <a:uFillTx/>
                <a:latin typeface="Futura PT Demi" panose="020B0702020204020303" pitchFamily="34" charset="0"/>
                <a:ea typeface="Arial Unicode MS"/>
                <a:cs typeface="+mn-cs"/>
              </a:rPr>
              <a:t>behavior</a:t>
            </a:r>
            <a:r>
              <a:rPr kumimoji="0" lang="en-US" sz="2800" b="0" i="0" u="none" strike="noStrike" kern="1200" cap="none" spc="0" normalizeH="0" baseline="0" noProof="0" dirty="0">
                <a:ln>
                  <a:noFill/>
                </a:ln>
                <a:solidFill>
                  <a:prstClr val="black"/>
                </a:solidFill>
                <a:effectLst/>
                <a:uLnTx/>
                <a:uFillTx/>
                <a:latin typeface="Futura PT Book" panose="020B0502020204020303" pitchFamily="34" charset="0"/>
                <a:ea typeface="Arial Unicode MS"/>
                <a:cs typeface="+mn-cs"/>
              </a:rPr>
              <a:t>.</a:t>
            </a:r>
          </a:p>
          <a:p>
            <a:pPr marL="45720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Futura PT Demi" panose="020B0702020204020303" pitchFamily="34" charset="0"/>
                <a:ea typeface="Arial Unicode MS"/>
                <a:cs typeface="+mn-cs"/>
              </a:rPr>
              <a:t>Repeated measures </a:t>
            </a:r>
            <a:r>
              <a:rPr kumimoji="0" lang="en-US" sz="2800" b="0" i="0" u="none" strike="noStrike" kern="1200" cap="none" spc="0" normalizeH="0" baseline="0" noProof="0" dirty="0">
                <a:ln>
                  <a:noFill/>
                </a:ln>
                <a:solidFill>
                  <a:prstClr val="black"/>
                </a:solidFill>
                <a:effectLst/>
                <a:uLnTx/>
                <a:uFillTx/>
                <a:latin typeface="Futura PT Book" panose="020B0502020204020303" pitchFamily="34" charset="0"/>
                <a:ea typeface="Arial Unicode MS"/>
                <a:cs typeface="+mn-cs"/>
              </a:rPr>
              <a:t>drastically reduces required sample size</a:t>
            </a:r>
          </a:p>
        </p:txBody>
      </p:sp>
      <p:sp>
        <p:nvSpPr>
          <p:cNvPr id="14" name="Text Placeholder 1">
            <a:extLst>
              <a:ext uri="{FF2B5EF4-FFF2-40B4-BE49-F238E27FC236}">
                <a16:creationId xmlns:a16="http://schemas.microsoft.com/office/drawing/2014/main" id="{7A2EA73B-673C-4835-8FF3-91375E67F19A}"/>
              </a:ext>
            </a:extLst>
          </p:cNvPr>
          <p:cNvSpPr txBox="1">
            <a:spLocks/>
          </p:cNvSpPr>
          <p:nvPr/>
        </p:nvSpPr>
        <p:spPr>
          <a:xfrm>
            <a:off x="172881" y="301952"/>
            <a:ext cx="11573197" cy="724247"/>
          </a:xfrm>
          <a:prstGeom prst="rect">
            <a:avLst/>
          </a:prstGeom>
        </p:spPr>
        <p:txBody>
          <a:bodyPr anchor="b">
            <a:no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black"/>
                </a:solidFill>
                <a:effectLst/>
                <a:uLnTx/>
                <a:uFillTx/>
                <a:latin typeface="Futura PT Heavy" panose="020B0802020204020303" pitchFamily="34" charset="0"/>
                <a:ea typeface="Arial Unicode MS"/>
                <a:cs typeface="Arial" pitchFamily="34" charset="0"/>
              </a:rPr>
              <a:t>Conclusions</a:t>
            </a:r>
          </a:p>
        </p:txBody>
      </p:sp>
      <p:graphicFrame>
        <p:nvGraphicFramePr>
          <p:cNvPr id="16" name="Table 15">
            <a:extLst>
              <a:ext uri="{FF2B5EF4-FFF2-40B4-BE49-F238E27FC236}">
                <a16:creationId xmlns:a16="http://schemas.microsoft.com/office/drawing/2014/main" id="{F7CBA0AB-2D35-4B8D-91AB-E528F30F3E3F}"/>
              </a:ext>
            </a:extLst>
          </p:cNvPr>
          <p:cNvGraphicFramePr>
            <a:graphicFrameLocks noGrp="1"/>
          </p:cNvGraphicFramePr>
          <p:nvPr>
            <p:extLst>
              <p:ext uri="{D42A27DB-BD31-4B8C-83A1-F6EECF244321}">
                <p14:modId xmlns:p14="http://schemas.microsoft.com/office/powerpoint/2010/main" val="812974449"/>
              </p:ext>
            </p:extLst>
          </p:nvPr>
        </p:nvGraphicFramePr>
        <p:xfrm>
          <a:off x="6096000" y="2273808"/>
          <a:ext cx="5479716" cy="2310384"/>
        </p:xfrm>
        <a:graphic>
          <a:graphicData uri="http://schemas.openxmlformats.org/drawingml/2006/table">
            <a:tbl>
              <a:tblPr firstCol="1" bandRow="1"/>
              <a:tblGrid>
                <a:gridCol w="2517060">
                  <a:extLst>
                    <a:ext uri="{9D8B030D-6E8A-4147-A177-3AD203B41FA5}">
                      <a16:colId xmlns:a16="http://schemas.microsoft.com/office/drawing/2014/main" val="3839632543"/>
                    </a:ext>
                  </a:extLst>
                </a:gridCol>
                <a:gridCol w="768096">
                  <a:extLst>
                    <a:ext uri="{9D8B030D-6E8A-4147-A177-3AD203B41FA5}">
                      <a16:colId xmlns:a16="http://schemas.microsoft.com/office/drawing/2014/main" val="3933687712"/>
                    </a:ext>
                  </a:extLst>
                </a:gridCol>
                <a:gridCol w="822960">
                  <a:extLst>
                    <a:ext uri="{9D8B030D-6E8A-4147-A177-3AD203B41FA5}">
                      <a16:colId xmlns:a16="http://schemas.microsoft.com/office/drawing/2014/main" val="860717805"/>
                    </a:ext>
                  </a:extLst>
                </a:gridCol>
                <a:gridCol w="1371600">
                  <a:extLst>
                    <a:ext uri="{9D8B030D-6E8A-4147-A177-3AD203B41FA5}">
                      <a16:colId xmlns:a16="http://schemas.microsoft.com/office/drawing/2014/main" val="2506438326"/>
                    </a:ext>
                  </a:extLst>
                </a:gridCol>
              </a:tblGrid>
              <a:tr h="301752">
                <a:tc rowSpan="2">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1800" b="0" dirty="0">
                          <a:effectLst/>
                          <a:latin typeface="Futura PT Heavy" panose="020B0802020204020303" pitchFamily="34" charset="0"/>
                        </a:rPr>
                        <a:t>Comparison</a:t>
                      </a:r>
                      <a:endParaRPr lang="en-US" sz="1800" b="0" dirty="0">
                        <a:effectLst/>
                        <a:latin typeface="Futura PT Heavy" panose="020B08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gridSpan="2">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Heavy" panose="020B0802020204020303" pitchFamily="34" charset="0"/>
                        </a:rPr>
                        <a:t>Behavior</a:t>
                      </a:r>
                      <a:endParaRPr lang="en-US" sz="1800" b="0" dirty="0">
                        <a:solidFill>
                          <a:schemeClr val="bg1"/>
                        </a:solidFill>
                        <a:effectLst/>
                        <a:latin typeface="Futura PT Heavy" panose="020B0802020204020303" pitchFamily="34" charset="0"/>
                        <a:ea typeface="Calibri" panose="020F0502020204030204" pitchFamily="34" charset="0"/>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hMerge="1">
                  <a:txBody>
                    <a:bodyPr/>
                    <a:lstStyle/>
                    <a:p>
                      <a:endParaRPr lang="en-US"/>
                    </a:p>
                  </a:txBody>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Heavy" panose="020B0802020204020303" pitchFamily="34" charset="0"/>
                        </a:rPr>
                        <a:t>Physiology</a:t>
                      </a:r>
                      <a:endParaRPr lang="en-US" sz="1800" b="0" dirty="0">
                        <a:solidFill>
                          <a:schemeClr val="bg1"/>
                        </a:solidFill>
                        <a:effectLst/>
                        <a:latin typeface="Futura PT Heavy" panose="020B0802020204020303" pitchFamily="34" charset="0"/>
                        <a:ea typeface="Calibri" panose="020F0502020204030204" pitchFamily="34" charset="0"/>
                        <a:cs typeface="Times New Roman" panose="02020603050405020304" pitchFamily="18" charset="0"/>
                      </a:endParaRPr>
                    </a:p>
                  </a:txBody>
                  <a:tcPr marL="18288" marR="18288"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extLst>
                  <a:ext uri="{0D108BD9-81ED-4DB2-BD59-A6C34878D82A}">
                    <a16:rowId xmlns:a16="http://schemas.microsoft.com/office/drawing/2014/main" val="2235290173"/>
                  </a:ext>
                </a:extLst>
              </a:tr>
              <a:tr h="301752">
                <a:tc vMerge="1">
                  <a:txBody>
                    <a:bodyPr/>
                    <a:lstStyle/>
                    <a:p>
                      <a:endParaRPr lang="en-US"/>
                    </a:p>
                  </a:txBody>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Book" panose="020B0502020204020303" pitchFamily="34" charset="0"/>
                        </a:rPr>
                        <a:t>AVP</a:t>
                      </a:r>
                      <a:endParaRPr lang="en-US" sz="1800" b="0" dirty="0">
                        <a:solidFill>
                          <a:schemeClr val="bg1"/>
                        </a:solidFill>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Book" panose="020B0502020204020303" pitchFamily="34" charset="0"/>
                        </a:rPr>
                        <a:t>MAOA</a:t>
                      </a:r>
                      <a:endParaRPr lang="en-US" sz="1800" b="0" dirty="0">
                        <a:solidFill>
                          <a:schemeClr val="bg1"/>
                        </a:solidFill>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Book" panose="020B0502020204020303" pitchFamily="34" charset="0"/>
                        </a:rPr>
                        <a:t>MAOA</a:t>
                      </a:r>
                      <a:endParaRPr lang="en-US" sz="1800" b="0" dirty="0">
                        <a:solidFill>
                          <a:schemeClr val="bg1"/>
                        </a:solidFill>
                        <a:effectLst/>
                        <a:latin typeface="Futura PT Book" panose="020B0502020204020303" pitchFamily="34" charset="0"/>
                        <a:ea typeface="Calibri" panose="020F0502020204030204" pitchFamily="34" charset="0"/>
                        <a:cs typeface="Times New Roman" panose="02020603050405020304" pitchFamily="18" charset="0"/>
                      </a:endParaRPr>
                    </a:p>
                  </a:txBody>
                  <a:tcPr marL="73152" marR="73152" marT="0" marB="0" anchor="b">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083763"/>
                    </a:solidFill>
                  </a:tcPr>
                </a:tc>
                <a:extLst>
                  <a:ext uri="{0D108BD9-81ED-4DB2-BD59-A6C34878D82A}">
                    <a16:rowId xmlns:a16="http://schemas.microsoft.com/office/drawing/2014/main" val="135273364"/>
                  </a:ext>
                </a:extLst>
              </a:tr>
              <a:tr h="365760">
                <a:tc>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2000" b="0" dirty="0">
                          <a:effectLst/>
                          <a:latin typeface="Futura PT Book" panose="020B0502020204020303" pitchFamily="34" charset="0"/>
                        </a:rPr>
                        <a:t>Effect size (r)</a:t>
                      </a:r>
                      <a:endParaRPr lang="en-US" sz="20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0.79</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mpd="sng">
                      <a:noFill/>
                    </a:lnL>
                    <a:lnR w="12700" cap="flat" cmpd="sng" algn="ctr">
                      <a:solidFill>
                        <a:sysClr val="window" lastClr="FFFFFF"/>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C2E8"/>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0.53</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7C2E8"/>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0.85</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73152" marR="73152" marT="0" marB="0" anchor="ctr">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7C2E8"/>
                    </a:solidFill>
                  </a:tcPr>
                </a:tc>
                <a:extLst>
                  <a:ext uri="{0D108BD9-81ED-4DB2-BD59-A6C34878D82A}">
                    <a16:rowId xmlns:a16="http://schemas.microsoft.com/office/drawing/2014/main" val="4019216556"/>
                  </a:ext>
                </a:extLst>
              </a:tr>
              <a:tr h="365760">
                <a:tc>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2000" b="0" dirty="0">
                          <a:effectLst/>
                          <a:latin typeface="Futura PT Book" panose="020B0502020204020303" pitchFamily="34" charset="0"/>
                          <a:ea typeface="Calibri" panose="020F0502020204030204" pitchFamily="34" charset="0"/>
                          <a:cs typeface="Times New Roman" panose="02020603050405020304" pitchFamily="18" charset="0"/>
                        </a:rPr>
                        <a:t>Variation (</a:t>
                      </a:r>
                      <a:r>
                        <a:rPr lang="en-US" sz="2000" b="0" kern="1200" dirty="0">
                          <a:solidFill>
                            <a:schemeClr val="lt1"/>
                          </a:solidFill>
                          <a:effectLst/>
                          <a:latin typeface="Futura PT Book" panose="020B0502020204020303" pitchFamily="34" charset="0"/>
                          <a:ea typeface="+mn-ea"/>
                          <a:cs typeface="+mn-cs"/>
                        </a:rPr>
                        <a:t>σ</a:t>
                      </a:r>
                      <a:r>
                        <a:rPr lang="en-US" sz="2000" b="0" kern="1200" baseline="30000" dirty="0">
                          <a:solidFill>
                            <a:schemeClr val="lt1"/>
                          </a:solidFill>
                          <a:effectLst/>
                          <a:latin typeface="Futura PT Book" panose="020B0502020204020303" pitchFamily="34" charset="0"/>
                          <a:ea typeface="+mn-ea"/>
                          <a:cs typeface="+mn-cs"/>
                        </a:rPr>
                        <a:t>2</a:t>
                      </a:r>
                      <a:r>
                        <a:rPr lang="en-US" sz="2000" b="0" kern="1200" baseline="0" dirty="0">
                          <a:solidFill>
                            <a:schemeClr val="lt1"/>
                          </a:solidFill>
                          <a:effectLst/>
                          <a:latin typeface="Futura PT Book" panose="020B0502020204020303" pitchFamily="34" charset="0"/>
                          <a:ea typeface="+mn-ea"/>
                          <a:cs typeface="+mn-cs"/>
                        </a:rPr>
                        <a:t>)</a:t>
                      </a:r>
                      <a:endParaRPr lang="en-US" sz="2000" b="0" baseline="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kern="1200" dirty="0">
                          <a:solidFill>
                            <a:schemeClr val="dk1"/>
                          </a:solidFill>
                          <a:effectLst/>
                          <a:latin typeface="Futura PT Book" panose="020B0502020204020303" pitchFamily="34" charset="0"/>
                          <a:ea typeface="+mn-ea"/>
                          <a:cs typeface="+mn-cs"/>
                        </a:rPr>
                        <a:t>113</a:t>
                      </a:r>
                    </a:p>
                  </a:txBody>
                  <a:tcPr marL="68580" marR="109728" marT="0" marB="0" anchor="ctr">
                    <a:lnL w="12700" cmpd="sng">
                      <a:no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FF9">
                        <a:lumMod val="90000"/>
                      </a:srgbClr>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kern="1200" dirty="0">
                          <a:solidFill>
                            <a:schemeClr val="dk1"/>
                          </a:solidFill>
                          <a:effectLst/>
                          <a:latin typeface="Futura PT Book" panose="020B0502020204020303" pitchFamily="34" charset="0"/>
                          <a:ea typeface="+mn-ea"/>
                          <a:cs typeface="+mn-cs"/>
                        </a:rPr>
                        <a:t>99.9</a:t>
                      </a:r>
                    </a:p>
                  </a:txBody>
                  <a:tcPr marL="68580" marR="109728"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BEFF9">
                        <a:lumMod val="90000"/>
                      </a:srgbClr>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kern="1200" dirty="0">
                          <a:solidFill>
                            <a:schemeClr val="dk1"/>
                          </a:solidFill>
                          <a:effectLst/>
                          <a:latin typeface="Futura PT Book" panose="020B0502020204020303" pitchFamily="34" charset="0"/>
                          <a:ea typeface="+mn-ea"/>
                          <a:cs typeface="+mn-cs"/>
                        </a:rPr>
                        <a:t>3.9</a:t>
                      </a:r>
                    </a:p>
                  </a:txBody>
                  <a:tcPr marL="73152" marR="73152" marT="0" marB="0" anchor="ctr">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BEFF9">
                        <a:lumMod val="90000"/>
                      </a:srgbClr>
                    </a:solidFill>
                  </a:tcPr>
                </a:tc>
                <a:extLst>
                  <a:ext uri="{0D108BD9-81ED-4DB2-BD59-A6C34878D82A}">
                    <a16:rowId xmlns:a16="http://schemas.microsoft.com/office/drawing/2014/main" val="4025286466"/>
                  </a:ext>
                </a:extLst>
              </a:tr>
              <a:tr h="261257">
                <a:tc>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2000" b="0" dirty="0">
                          <a:effectLst/>
                          <a:latin typeface="Futura PT Book" panose="020B0502020204020303" pitchFamily="34" charset="0"/>
                        </a:rPr>
                        <a:t>Non-repeated measures Sample size (n)</a:t>
                      </a:r>
                      <a:endParaRPr lang="en-US" sz="20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277</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mpd="sng">
                      <a:no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C2E8"/>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187</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7C2E8"/>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35</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73152" marR="73152" marT="0" marB="0" anchor="ctr">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7C2E8"/>
                    </a:solidFill>
                  </a:tcPr>
                </a:tc>
                <a:extLst>
                  <a:ext uri="{0D108BD9-81ED-4DB2-BD59-A6C34878D82A}">
                    <a16:rowId xmlns:a16="http://schemas.microsoft.com/office/drawing/2014/main" val="885483274"/>
                  </a:ext>
                </a:extLst>
              </a:tr>
              <a:tr h="365760">
                <a:tc>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2000" b="0" dirty="0">
                          <a:effectLst/>
                          <a:latin typeface="Futura PT Book" panose="020B0502020204020303" pitchFamily="34" charset="0"/>
                        </a:rPr>
                        <a:t>Actual sample size (n)</a:t>
                      </a:r>
                      <a:endParaRPr lang="en-US" sz="20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18</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mpd="sng">
                      <a:no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BEFF9">
                        <a:lumMod val="90000"/>
                      </a:srgbClr>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20</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BEFF9">
                        <a:lumMod val="90000"/>
                      </a:srgbClr>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20</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73152" marR="73152" marT="0" marB="0" anchor="ctr">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BEFF9">
                        <a:lumMod val="90000"/>
                      </a:srgbClr>
                    </a:solidFill>
                  </a:tcPr>
                </a:tc>
                <a:extLst>
                  <a:ext uri="{0D108BD9-81ED-4DB2-BD59-A6C34878D82A}">
                    <a16:rowId xmlns:a16="http://schemas.microsoft.com/office/drawing/2014/main" val="453006938"/>
                  </a:ext>
                </a:extLst>
              </a:tr>
            </a:tbl>
          </a:graphicData>
        </a:graphic>
      </p:graphicFrame>
      <p:pic>
        <p:nvPicPr>
          <p:cNvPr id="10" name="Picture 9" descr="A close up of a logo&#10;&#10;Description automatically generated">
            <a:extLst>
              <a:ext uri="{FF2B5EF4-FFF2-40B4-BE49-F238E27FC236}">
                <a16:creationId xmlns:a16="http://schemas.microsoft.com/office/drawing/2014/main" id="{47D3DEED-D15E-41CE-84F2-A17DFF084E80}"/>
              </a:ext>
            </a:extLst>
          </p:cNvPr>
          <p:cNvPicPr>
            <a:picLocks noChangeAspect="1"/>
          </p:cNvPicPr>
          <p:nvPr/>
        </p:nvPicPr>
        <p:blipFill rotWithShape="1">
          <a:blip r:embed="rId3">
            <a:extLst>
              <a:ext uri="{28A0092B-C50C-407E-A947-70E740481C1C}">
                <a14:useLocalDpi xmlns:a14="http://schemas.microsoft.com/office/drawing/2010/main" val="0"/>
              </a:ext>
            </a:extLst>
          </a:blip>
          <a:srcRect l="2963" t="3603" r="2963" b="2922"/>
          <a:stretch/>
        </p:blipFill>
        <p:spPr>
          <a:xfrm>
            <a:off x="10193122" y="4809389"/>
            <a:ext cx="1356599" cy="1347969"/>
          </a:xfrm>
          <a:prstGeom prst="rect">
            <a:avLst/>
          </a:prstGeom>
        </p:spPr>
      </p:pic>
      <p:sp>
        <p:nvSpPr>
          <p:cNvPr id="11" name="Rectangle 10">
            <a:extLst>
              <a:ext uri="{FF2B5EF4-FFF2-40B4-BE49-F238E27FC236}">
                <a16:creationId xmlns:a16="http://schemas.microsoft.com/office/drawing/2014/main" id="{41567100-50EF-44EF-81F6-FB25BA99C652}"/>
              </a:ext>
            </a:extLst>
          </p:cNvPr>
          <p:cNvSpPr/>
          <p:nvPr/>
        </p:nvSpPr>
        <p:spPr>
          <a:xfrm>
            <a:off x="10085468" y="6155938"/>
            <a:ext cx="1571905" cy="400110"/>
          </a:xfrm>
          <a:prstGeom prst="rect">
            <a:avLst/>
          </a:prstGeom>
        </p:spPr>
        <p:txBody>
          <a:bodyPr wrap="none">
            <a:spAutoFit/>
          </a:bodyPr>
          <a:lstStyle/>
          <a:p>
            <a:r>
              <a:rPr lang="en-US" sz="2000" dirty="0">
                <a:latin typeface="Futura PT Heavy" panose="020B0802020204020303" pitchFamily="34" charset="0"/>
              </a:rPr>
              <a:t>Full data set</a:t>
            </a:r>
          </a:p>
        </p:txBody>
      </p:sp>
      <p:sp>
        <p:nvSpPr>
          <p:cNvPr id="12" name="Rectangle 11">
            <a:extLst>
              <a:ext uri="{FF2B5EF4-FFF2-40B4-BE49-F238E27FC236}">
                <a16:creationId xmlns:a16="http://schemas.microsoft.com/office/drawing/2014/main" id="{EABC49B8-FB26-4E44-89CA-303EA98D30C4}"/>
              </a:ext>
            </a:extLst>
          </p:cNvPr>
          <p:cNvSpPr/>
          <p:nvPr/>
        </p:nvSpPr>
        <p:spPr>
          <a:xfrm>
            <a:off x="6024078" y="3235425"/>
            <a:ext cx="5623560" cy="356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24BF4C-BB86-4402-8018-BF32A7DECD48}"/>
              </a:ext>
            </a:extLst>
          </p:cNvPr>
          <p:cNvSpPr/>
          <p:nvPr/>
        </p:nvSpPr>
        <p:spPr>
          <a:xfrm>
            <a:off x="6026322" y="4200144"/>
            <a:ext cx="5621316"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71AD5E-9812-47F5-BC3B-5F3982C87A90}"/>
              </a:ext>
            </a:extLst>
          </p:cNvPr>
          <p:cNvSpPr/>
          <p:nvPr/>
        </p:nvSpPr>
        <p:spPr>
          <a:xfrm>
            <a:off x="6024078" y="3588846"/>
            <a:ext cx="5623560" cy="61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29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BBCCA7F8-5350-4669-A3BC-B5B7B77FEF6B}"/>
              </a:ext>
            </a:extLst>
          </p:cNvPr>
          <p:cNvSpPr/>
          <p:nvPr/>
        </p:nvSpPr>
        <p:spPr>
          <a:xfrm rot="16200000" flipH="1">
            <a:off x="5227654" y="-5123165"/>
            <a:ext cx="1094411" cy="11549722"/>
          </a:xfrm>
          <a:prstGeom prst="round2SameRect">
            <a:avLst>
              <a:gd name="adj1" fmla="val 0"/>
              <a:gd name="adj2" fmla="val 39823"/>
            </a:avLst>
          </a:prstGeom>
          <a:solidFill>
            <a:srgbClr val="6B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44" name="TextBox 43">
            <a:extLst>
              <a:ext uri="{FF2B5EF4-FFF2-40B4-BE49-F238E27FC236}">
                <a16:creationId xmlns:a16="http://schemas.microsoft.com/office/drawing/2014/main" id="{1D096446-2F6D-43B9-8B9C-1BA414237E29}"/>
              </a:ext>
            </a:extLst>
          </p:cNvPr>
          <p:cNvSpPr txBox="1"/>
          <p:nvPr/>
        </p:nvSpPr>
        <p:spPr>
          <a:xfrm>
            <a:off x="434051" y="1996035"/>
            <a:ext cx="5661949" cy="466503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utura PT Book" panose="020B0502020204020303" pitchFamily="34" charset="0"/>
                <a:ea typeface="Arial Unicode MS"/>
                <a:cs typeface="+mn-cs"/>
              </a:rPr>
              <a:t>AVP </a:t>
            </a:r>
            <a:r>
              <a:rPr kumimoji="0" lang="en-US" sz="2800" b="0" i="0" u="none" strike="noStrike" kern="1200" cap="none" spc="0" normalizeH="0" baseline="0" noProof="0" dirty="0">
                <a:ln>
                  <a:noFill/>
                </a:ln>
                <a:solidFill>
                  <a:prstClr val="black"/>
                </a:solidFill>
                <a:effectLst/>
                <a:uLnTx/>
                <a:uFillTx/>
                <a:latin typeface="Futura PT Demi" panose="020B0702020204020303" pitchFamily="34" charset="0"/>
                <a:ea typeface="Arial Unicode MS"/>
                <a:cs typeface="+mn-cs"/>
              </a:rPr>
              <a:t>confirms</a:t>
            </a:r>
            <a:r>
              <a:rPr kumimoji="0" lang="en-US" sz="2800" b="0" i="0" u="none" strike="noStrike" kern="1200" cap="none" spc="0" normalizeH="0" baseline="0" noProof="0" dirty="0">
                <a:ln>
                  <a:noFill/>
                </a:ln>
                <a:solidFill>
                  <a:prstClr val="black"/>
                </a:solidFill>
                <a:effectLst/>
                <a:uLnTx/>
                <a:uFillTx/>
                <a:latin typeface="Futura PT Book" panose="020B0502020204020303" pitchFamily="34" charset="0"/>
                <a:ea typeface="Arial Unicode MS"/>
                <a:cs typeface="+mn-cs"/>
              </a:rPr>
              <a:t> viral-mediated transgenesis can demonstrate causal links between </a:t>
            </a:r>
            <a:r>
              <a:rPr kumimoji="0" lang="en-US" sz="2800" b="0" i="0" u="none" strike="noStrike" kern="1200" cap="none" spc="0" normalizeH="0" baseline="0" noProof="0" dirty="0">
                <a:ln>
                  <a:noFill/>
                </a:ln>
                <a:solidFill>
                  <a:srgbClr val="008B00"/>
                </a:solidFill>
                <a:effectLst/>
                <a:uLnTx/>
                <a:uFillTx/>
                <a:latin typeface="Futura PT Demi" panose="020B0702020204020303" pitchFamily="34" charset="0"/>
                <a:ea typeface="Arial Unicode MS"/>
                <a:cs typeface="+mn-cs"/>
              </a:rPr>
              <a:t>genes</a:t>
            </a:r>
            <a:r>
              <a:rPr kumimoji="0" lang="en-US" sz="2800" b="0" i="0" u="none" strike="noStrike" kern="1200" cap="none" spc="0" normalizeH="0" baseline="0" noProof="0" dirty="0">
                <a:ln>
                  <a:noFill/>
                </a:ln>
                <a:solidFill>
                  <a:prstClr val="black"/>
                </a:solidFill>
                <a:effectLst/>
                <a:uLnTx/>
                <a:uFillTx/>
                <a:latin typeface="Futura PT Book" panose="020B0502020204020303" pitchFamily="34" charset="0"/>
                <a:ea typeface="Arial Unicode MS"/>
                <a:cs typeface="+mn-cs"/>
              </a:rPr>
              <a:t> and </a:t>
            </a:r>
            <a:r>
              <a:rPr kumimoji="0" lang="en-US" sz="2800" b="0" i="0" u="none" strike="noStrike" kern="1200" cap="none" spc="0" normalizeH="0" baseline="0" noProof="0" dirty="0">
                <a:ln>
                  <a:noFill/>
                </a:ln>
                <a:solidFill>
                  <a:srgbClr val="FCA115"/>
                </a:solidFill>
                <a:effectLst/>
                <a:uLnTx/>
                <a:uFillTx/>
                <a:latin typeface="Futura PT Demi" panose="020B0702020204020303" pitchFamily="34" charset="0"/>
                <a:ea typeface="Arial Unicode MS"/>
                <a:cs typeface="+mn-cs"/>
              </a:rPr>
              <a:t>behavior</a:t>
            </a:r>
            <a:r>
              <a:rPr kumimoji="0" lang="en-US" sz="2800" b="0" i="0" u="none" strike="noStrike" kern="1200" cap="none" spc="0" normalizeH="0" baseline="0" noProof="0" dirty="0">
                <a:ln>
                  <a:noFill/>
                </a:ln>
                <a:solidFill>
                  <a:prstClr val="black"/>
                </a:solidFill>
                <a:effectLst/>
                <a:uLnTx/>
                <a:uFillTx/>
                <a:latin typeface="Futura PT Book" panose="020B0502020204020303" pitchFamily="34" charset="0"/>
                <a:ea typeface="Arial Unicode MS"/>
                <a:cs typeface="+mn-cs"/>
              </a:rPr>
              <a:t>.</a:t>
            </a:r>
          </a:p>
          <a:p>
            <a:pPr marL="45720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Futura PT Demi" panose="020B0702020204020303" pitchFamily="34" charset="0"/>
                <a:ea typeface="Arial Unicode MS"/>
                <a:cs typeface="+mn-cs"/>
              </a:rPr>
              <a:t>Repeated measures </a:t>
            </a:r>
            <a:r>
              <a:rPr kumimoji="0" lang="en-US" sz="2800" b="0" i="0" u="none" strike="noStrike" kern="1200" cap="none" spc="0" normalizeH="0" baseline="0" noProof="0" dirty="0">
                <a:ln>
                  <a:noFill/>
                </a:ln>
                <a:solidFill>
                  <a:prstClr val="black"/>
                </a:solidFill>
                <a:effectLst/>
                <a:uLnTx/>
                <a:uFillTx/>
                <a:latin typeface="Futura PT Book" panose="020B0502020204020303" pitchFamily="34" charset="0"/>
                <a:ea typeface="Arial Unicode MS"/>
                <a:cs typeface="+mn-cs"/>
              </a:rPr>
              <a:t>drastically reduces required sample size</a:t>
            </a:r>
          </a:p>
        </p:txBody>
      </p:sp>
      <p:sp>
        <p:nvSpPr>
          <p:cNvPr id="14" name="Text Placeholder 1">
            <a:extLst>
              <a:ext uri="{FF2B5EF4-FFF2-40B4-BE49-F238E27FC236}">
                <a16:creationId xmlns:a16="http://schemas.microsoft.com/office/drawing/2014/main" id="{7A2EA73B-673C-4835-8FF3-91375E67F19A}"/>
              </a:ext>
            </a:extLst>
          </p:cNvPr>
          <p:cNvSpPr txBox="1">
            <a:spLocks/>
          </p:cNvSpPr>
          <p:nvPr/>
        </p:nvSpPr>
        <p:spPr>
          <a:xfrm>
            <a:off x="172881" y="301952"/>
            <a:ext cx="11573197" cy="724247"/>
          </a:xfrm>
          <a:prstGeom prst="rect">
            <a:avLst/>
          </a:prstGeom>
        </p:spPr>
        <p:txBody>
          <a:bodyPr anchor="b">
            <a:no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black"/>
                </a:solidFill>
                <a:effectLst/>
                <a:uLnTx/>
                <a:uFillTx/>
                <a:latin typeface="Futura PT Heavy" panose="020B0802020204020303" pitchFamily="34" charset="0"/>
                <a:ea typeface="Arial Unicode MS"/>
                <a:cs typeface="Arial" pitchFamily="34" charset="0"/>
              </a:rPr>
              <a:t>Conclusions</a:t>
            </a:r>
          </a:p>
        </p:txBody>
      </p:sp>
      <p:graphicFrame>
        <p:nvGraphicFramePr>
          <p:cNvPr id="16" name="Table 15">
            <a:extLst>
              <a:ext uri="{FF2B5EF4-FFF2-40B4-BE49-F238E27FC236}">
                <a16:creationId xmlns:a16="http://schemas.microsoft.com/office/drawing/2014/main" id="{F7CBA0AB-2D35-4B8D-91AB-E528F30F3E3F}"/>
              </a:ext>
            </a:extLst>
          </p:cNvPr>
          <p:cNvGraphicFramePr>
            <a:graphicFrameLocks noGrp="1"/>
          </p:cNvGraphicFramePr>
          <p:nvPr/>
        </p:nvGraphicFramePr>
        <p:xfrm>
          <a:off x="6096000" y="2273808"/>
          <a:ext cx="5479716" cy="2310384"/>
        </p:xfrm>
        <a:graphic>
          <a:graphicData uri="http://schemas.openxmlformats.org/drawingml/2006/table">
            <a:tbl>
              <a:tblPr firstCol="1" bandRow="1"/>
              <a:tblGrid>
                <a:gridCol w="2517060">
                  <a:extLst>
                    <a:ext uri="{9D8B030D-6E8A-4147-A177-3AD203B41FA5}">
                      <a16:colId xmlns:a16="http://schemas.microsoft.com/office/drawing/2014/main" val="3839632543"/>
                    </a:ext>
                  </a:extLst>
                </a:gridCol>
                <a:gridCol w="768096">
                  <a:extLst>
                    <a:ext uri="{9D8B030D-6E8A-4147-A177-3AD203B41FA5}">
                      <a16:colId xmlns:a16="http://schemas.microsoft.com/office/drawing/2014/main" val="3933687712"/>
                    </a:ext>
                  </a:extLst>
                </a:gridCol>
                <a:gridCol w="822960">
                  <a:extLst>
                    <a:ext uri="{9D8B030D-6E8A-4147-A177-3AD203B41FA5}">
                      <a16:colId xmlns:a16="http://schemas.microsoft.com/office/drawing/2014/main" val="860717805"/>
                    </a:ext>
                  </a:extLst>
                </a:gridCol>
                <a:gridCol w="1371600">
                  <a:extLst>
                    <a:ext uri="{9D8B030D-6E8A-4147-A177-3AD203B41FA5}">
                      <a16:colId xmlns:a16="http://schemas.microsoft.com/office/drawing/2014/main" val="2506438326"/>
                    </a:ext>
                  </a:extLst>
                </a:gridCol>
              </a:tblGrid>
              <a:tr h="301752">
                <a:tc rowSpan="2">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1800" b="0" dirty="0">
                          <a:effectLst/>
                          <a:latin typeface="Futura PT Heavy" panose="020B0802020204020303" pitchFamily="34" charset="0"/>
                        </a:rPr>
                        <a:t>Comparison</a:t>
                      </a:r>
                      <a:endParaRPr lang="en-US" sz="1800" b="0" dirty="0">
                        <a:effectLst/>
                        <a:latin typeface="Futura PT Heavy" panose="020B08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gridSpan="2">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Heavy" panose="020B0802020204020303" pitchFamily="34" charset="0"/>
                        </a:rPr>
                        <a:t>Behavior</a:t>
                      </a:r>
                      <a:endParaRPr lang="en-US" sz="1800" b="0" dirty="0">
                        <a:solidFill>
                          <a:schemeClr val="bg1"/>
                        </a:solidFill>
                        <a:effectLst/>
                        <a:latin typeface="Futura PT Heavy" panose="020B0802020204020303" pitchFamily="34" charset="0"/>
                        <a:ea typeface="Calibri" panose="020F0502020204030204" pitchFamily="34" charset="0"/>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hMerge="1">
                  <a:txBody>
                    <a:bodyPr/>
                    <a:lstStyle/>
                    <a:p>
                      <a:endParaRPr lang="en-US"/>
                    </a:p>
                  </a:txBody>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Heavy" panose="020B0802020204020303" pitchFamily="34" charset="0"/>
                        </a:rPr>
                        <a:t>Physiology</a:t>
                      </a:r>
                      <a:endParaRPr lang="en-US" sz="1800" b="0" dirty="0">
                        <a:solidFill>
                          <a:schemeClr val="bg1"/>
                        </a:solidFill>
                        <a:effectLst/>
                        <a:latin typeface="Futura PT Heavy" panose="020B0802020204020303" pitchFamily="34" charset="0"/>
                        <a:ea typeface="Calibri" panose="020F0502020204030204" pitchFamily="34" charset="0"/>
                        <a:cs typeface="Times New Roman" panose="02020603050405020304" pitchFamily="18" charset="0"/>
                      </a:endParaRPr>
                    </a:p>
                  </a:txBody>
                  <a:tcPr marL="18288" marR="18288"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extLst>
                  <a:ext uri="{0D108BD9-81ED-4DB2-BD59-A6C34878D82A}">
                    <a16:rowId xmlns:a16="http://schemas.microsoft.com/office/drawing/2014/main" val="2235290173"/>
                  </a:ext>
                </a:extLst>
              </a:tr>
              <a:tr h="301752">
                <a:tc vMerge="1">
                  <a:txBody>
                    <a:bodyPr/>
                    <a:lstStyle/>
                    <a:p>
                      <a:endParaRPr lang="en-US"/>
                    </a:p>
                  </a:txBody>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Book" panose="020B0502020204020303" pitchFamily="34" charset="0"/>
                        </a:rPr>
                        <a:t>AVP</a:t>
                      </a:r>
                      <a:endParaRPr lang="en-US" sz="1800" b="0" dirty="0">
                        <a:solidFill>
                          <a:schemeClr val="bg1"/>
                        </a:solidFill>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Book" panose="020B0502020204020303" pitchFamily="34" charset="0"/>
                        </a:rPr>
                        <a:t>MAOA</a:t>
                      </a:r>
                      <a:endParaRPr lang="en-US" sz="1800" b="0" dirty="0">
                        <a:solidFill>
                          <a:schemeClr val="bg1"/>
                        </a:solidFill>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Book" panose="020B0502020204020303" pitchFamily="34" charset="0"/>
                        </a:rPr>
                        <a:t>MAOA</a:t>
                      </a:r>
                      <a:endParaRPr lang="en-US" sz="1800" b="0" dirty="0">
                        <a:solidFill>
                          <a:schemeClr val="bg1"/>
                        </a:solidFill>
                        <a:effectLst/>
                        <a:latin typeface="Futura PT Book" panose="020B0502020204020303" pitchFamily="34" charset="0"/>
                        <a:ea typeface="Calibri" panose="020F0502020204030204" pitchFamily="34" charset="0"/>
                        <a:cs typeface="Times New Roman" panose="02020603050405020304" pitchFamily="18" charset="0"/>
                      </a:endParaRPr>
                    </a:p>
                  </a:txBody>
                  <a:tcPr marL="73152" marR="73152" marT="0" marB="0" anchor="b">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083763"/>
                    </a:solidFill>
                  </a:tcPr>
                </a:tc>
                <a:extLst>
                  <a:ext uri="{0D108BD9-81ED-4DB2-BD59-A6C34878D82A}">
                    <a16:rowId xmlns:a16="http://schemas.microsoft.com/office/drawing/2014/main" val="135273364"/>
                  </a:ext>
                </a:extLst>
              </a:tr>
              <a:tr h="365760">
                <a:tc>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2000" b="0" dirty="0">
                          <a:effectLst/>
                          <a:latin typeface="Futura PT Book" panose="020B0502020204020303" pitchFamily="34" charset="0"/>
                        </a:rPr>
                        <a:t>Effect size (r)</a:t>
                      </a:r>
                      <a:endParaRPr lang="en-US" sz="20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0.79</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mpd="sng">
                      <a:noFill/>
                    </a:lnL>
                    <a:lnR w="12700" cap="flat" cmpd="sng" algn="ctr">
                      <a:solidFill>
                        <a:sysClr val="window" lastClr="FFFFFF"/>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C2E8"/>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0.53</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7C2E8"/>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0.85</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73152" marR="73152" marT="0" marB="0" anchor="ctr">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7C2E8"/>
                    </a:solidFill>
                  </a:tcPr>
                </a:tc>
                <a:extLst>
                  <a:ext uri="{0D108BD9-81ED-4DB2-BD59-A6C34878D82A}">
                    <a16:rowId xmlns:a16="http://schemas.microsoft.com/office/drawing/2014/main" val="4019216556"/>
                  </a:ext>
                </a:extLst>
              </a:tr>
              <a:tr h="365760">
                <a:tc>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2000" b="0" dirty="0">
                          <a:effectLst/>
                          <a:latin typeface="Futura PT Book" panose="020B0502020204020303" pitchFamily="34" charset="0"/>
                          <a:ea typeface="Calibri" panose="020F0502020204030204" pitchFamily="34" charset="0"/>
                          <a:cs typeface="Times New Roman" panose="02020603050405020304" pitchFamily="18" charset="0"/>
                        </a:rPr>
                        <a:t>Variation (</a:t>
                      </a:r>
                      <a:r>
                        <a:rPr lang="en-US" sz="2000" b="0" kern="1200" dirty="0">
                          <a:solidFill>
                            <a:schemeClr val="lt1"/>
                          </a:solidFill>
                          <a:effectLst/>
                          <a:latin typeface="Futura PT Book" panose="020B0502020204020303" pitchFamily="34" charset="0"/>
                          <a:ea typeface="+mn-ea"/>
                          <a:cs typeface="+mn-cs"/>
                        </a:rPr>
                        <a:t>σ</a:t>
                      </a:r>
                      <a:r>
                        <a:rPr lang="en-US" sz="2000" b="0" kern="1200" baseline="30000" dirty="0">
                          <a:solidFill>
                            <a:schemeClr val="lt1"/>
                          </a:solidFill>
                          <a:effectLst/>
                          <a:latin typeface="Futura PT Book" panose="020B0502020204020303" pitchFamily="34" charset="0"/>
                          <a:ea typeface="+mn-ea"/>
                          <a:cs typeface="+mn-cs"/>
                        </a:rPr>
                        <a:t>2</a:t>
                      </a:r>
                      <a:r>
                        <a:rPr lang="en-US" sz="2000" b="0" kern="1200" baseline="0" dirty="0">
                          <a:solidFill>
                            <a:schemeClr val="lt1"/>
                          </a:solidFill>
                          <a:effectLst/>
                          <a:latin typeface="Futura PT Book" panose="020B0502020204020303" pitchFamily="34" charset="0"/>
                          <a:ea typeface="+mn-ea"/>
                          <a:cs typeface="+mn-cs"/>
                        </a:rPr>
                        <a:t>)</a:t>
                      </a:r>
                      <a:endParaRPr lang="en-US" sz="2000" b="0" baseline="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kern="1200" dirty="0">
                          <a:solidFill>
                            <a:schemeClr val="dk1"/>
                          </a:solidFill>
                          <a:effectLst/>
                          <a:latin typeface="Futura PT Book" panose="020B0502020204020303" pitchFamily="34" charset="0"/>
                          <a:ea typeface="+mn-ea"/>
                          <a:cs typeface="+mn-cs"/>
                        </a:rPr>
                        <a:t>113</a:t>
                      </a:r>
                    </a:p>
                  </a:txBody>
                  <a:tcPr marL="68580" marR="109728" marT="0" marB="0" anchor="ctr">
                    <a:lnL w="12700" cmpd="sng">
                      <a:no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FF9">
                        <a:lumMod val="90000"/>
                      </a:srgbClr>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kern="1200" dirty="0">
                          <a:solidFill>
                            <a:schemeClr val="dk1"/>
                          </a:solidFill>
                          <a:effectLst/>
                          <a:latin typeface="Futura PT Book" panose="020B0502020204020303" pitchFamily="34" charset="0"/>
                          <a:ea typeface="+mn-ea"/>
                          <a:cs typeface="+mn-cs"/>
                        </a:rPr>
                        <a:t>99.9</a:t>
                      </a:r>
                    </a:p>
                  </a:txBody>
                  <a:tcPr marL="68580" marR="109728"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BEFF9">
                        <a:lumMod val="90000"/>
                      </a:srgbClr>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kern="1200" dirty="0">
                          <a:solidFill>
                            <a:schemeClr val="dk1"/>
                          </a:solidFill>
                          <a:effectLst/>
                          <a:latin typeface="Futura PT Book" panose="020B0502020204020303" pitchFamily="34" charset="0"/>
                          <a:ea typeface="+mn-ea"/>
                          <a:cs typeface="+mn-cs"/>
                        </a:rPr>
                        <a:t>3.9</a:t>
                      </a:r>
                    </a:p>
                  </a:txBody>
                  <a:tcPr marL="73152" marR="73152" marT="0" marB="0" anchor="ctr">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BEFF9">
                        <a:lumMod val="90000"/>
                      </a:srgbClr>
                    </a:solidFill>
                  </a:tcPr>
                </a:tc>
                <a:extLst>
                  <a:ext uri="{0D108BD9-81ED-4DB2-BD59-A6C34878D82A}">
                    <a16:rowId xmlns:a16="http://schemas.microsoft.com/office/drawing/2014/main" val="4025286466"/>
                  </a:ext>
                </a:extLst>
              </a:tr>
              <a:tr h="261257">
                <a:tc>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2000" b="0" dirty="0">
                          <a:effectLst/>
                          <a:latin typeface="Futura PT Book" panose="020B0502020204020303" pitchFamily="34" charset="0"/>
                        </a:rPr>
                        <a:t>Non-repeated measures Sample size (n)</a:t>
                      </a:r>
                      <a:endParaRPr lang="en-US" sz="20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277</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mpd="sng">
                      <a:no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C2E8"/>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187</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7C2E8"/>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35</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73152" marR="73152" marT="0" marB="0" anchor="ctr">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7C2E8"/>
                    </a:solidFill>
                  </a:tcPr>
                </a:tc>
                <a:extLst>
                  <a:ext uri="{0D108BD9-81ED-4DB2-BD59-A6C34878D82A}">
                    <a16:rowId xmlns:a16="http://schemas.microsoft.com/office/drawing/2014/main" val="885483274"/>
                  </a:ext>
                </a:extLst>
              </a:tr>
              <a:tr h="365760">
                <a:tc>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2000" b="0" dirty="0">
                          <a:effectLst/>
                          <a:latin typeface="Futura PT Book" panose="020B0502020204020303" pitchFamily="34" charset="0"/>
                        </a:rPr>
                        <a:t>Actual sample size (n)</a:t>
                      </a:r>
                      <a:endParaRPr lang="en-US" sz="20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18</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mpd="sng">
                      <a:no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BEFF9">
                        <a:lumMod val="90000"/>
                      </a:srgbClr>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20</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BEFF9">
                        <a:lumMod val="90000"/>
                      </a:srgbClr>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20</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73152" marR="73152" marT="0" marB="0" anchor="ctr">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BEFF9">
                        <a:lumMod val="90000"/>
                      </a:srgbClr>
                    </a:solidFill>
                  </a:tcPr>
                </a:tc>
                <a:extLst>
                  <a:ext uri="{0D108BD9-81ED-4DB2-BD59-A6C34878D82A}">
                    <a16:rowId xmlns:a16="http://schemas.microsoft.com/office/drawing/2014/main" val="453006938"/>
                  </a:ext>
                </a:extLst>
              </a:tr>
            </a:tbl>
          </a:graphicData>
        </a:graphic>
      </p:graphicFrame>
      <p:pic>
        <p:nvPicPr>
          <p:cNvPr id="10" name="Picture 9" descr="A close up of a logo&#10;&#10;Description automatically generated">
            <a:extLst>
              <a:ext uri="{FF2B5EF4-FFF2-40B4-BE49-F238E27FC236}">
                <a16:creationId xmlns:a16="http://schemas.microsoft.com/office/drawing/2014/main" id="{47D3DEED-D15E-41CE-84F2-A17DFF084E80}"/>
              </a:ext>
            </a:extLst>
          </p:cNvPr>
          <p:cNvPicPr>
            <a:picLocks noChangeAspect="1"/>
          </p:cNvPicPr>
          <p:nvPr/>
        </p:nvPicPr>
        <p:blipFill rotWithShape="1">
          <a:blip r:embed="rId3">
            <a:extLst>
              <a:ext uri="{28A0092B-C50C-407E-A947-70E740481C1C}">
                <a14:useLocalDpi xmlns:a14="http://schemas.microsoft.com/office/drawing/2010/main" val="0"/>
              </a:ext>
            </a:extLst>
          </a:blip>
          <a:srcRect l="2963" t="3603" r="2963" b="2922"/>
          <a:stretch/>
        </p:blipFill>
        <p:spPr>
          <a:xfrm>
            <a:off x="10193122" y="4809389"/>
            <a:ext cx="1356599" cy="1347969"/>
          </a:xfrm>
          <a:prstGeom prst="rect">
            <a:avLst/>
          </a:prstGeom>
        </p:spPr>
      </p:pic>
      <p:sp>
        <p:nvSpPr>
          <p:cNvPr id="11" name="Rectangle 10">
            <a:extLst>
              <a:ext uri="{FF2B5EF4-FFF2-40B4-BE49-F238E27FC236}">
                <a16:creationId xmlns:a16="http://schemas.microsoft.com/office/drawing/2014/main" id="{41567100-50EF-44EF-81F6-FB25BA99C652}"/>
              </a:ext>
            </a:extLst>
          </p:cNvPr>
          <p:cNvSpPr/>
          <p:nvPr/>
        </p:nvSpPr>
        <p:spPr>
          <a:xfrm>
            <a:off x="10085468" y="6155938"/>
            <a:ext cx="1571905" cy="400110"/>
          </a:xfrm>
          <a:prstGeom prst="rect">
            <a:avLst/>
          </a:prstGeom>
        </p:spPr>
        <p:txBody>
          <a:bodyPr wrap="none">
            <a:spAutoFit/>
          </a:bodyPr>
          <a:lstStyle/>
          <a:p>
            <a:r>
              <a:rPr lang="en-US" sz="2000" dirty="0">
                <a:latin typeface="Futura PT Heavy" panose="020B0802020204020303" pitchFamily="34" charset="0"/>
              </a:rPr>
              <a:t>Full data set</a:t>
            </a:r>
          </a:p>
        </p:txBody>
      </p:sp>
    </p:spTree>
    <p:extLst>
      <p:ext uri="{BB962C8B-B14F-4D97-AF65-F5344CB8AC3E}">
        <p14:creationId xmlns:p14="http://schemas.microsoft.com/office/powerpoint/2010/main" val="1856788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BBCCA7F8-5350-4669-A3BC-B5B7B77FEF6B}"/>
              </a:ext>
            </a:extLst>
          </p:cNvPr>
          <p:cNvSpPr/>
          <p:nvPr/>
        </p:nvSpPr>
        <p:spPr>
          <a:xfrm rot="16200000" flipH="1">
            <a:off x="5227654" y="-5123165"/>
            <a:ext cx="1094411" cy="11549722"/>
          </a:xfrm>
          <a:prstGeom prst="round2SameRect">
            <a:avLst>
              <a:gd name="adj1" fmla="val 0"/>
              <a:gd name="adj2" fmla="val 39823"/>
            </a:avLst>
          </a:prstGeom>
          <a:solidFill>
            <a:srgbClr val="6B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lang="en-US"/>
          </a:p>
        </p:txBody>
      </p:sp>
      <p:pic>
        <p:nvPicPr>
          <p:cNvPr id="43" name="Picture 42">
            <a:extLst>
              <a:ext uri="{FF2B5EF4-FFF2-40B4-BE49-F238E27FC236}">
                <a16:creationId xmlns:a16="http://schemas.microsoft.com/office/drawing/2014/main" id="{E8DF74F5-B19E-4CAF-8030-8442A1691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490" y="3496485"/>
            <a:ext cx="3460124" cy="3341051"/>
          </a:xfrm>
          <a:prstGeom prst="rect">
            <a:avLst/>
          </a:prstGeom>
        </p:spPr>
      </p:pic>
      <p:sp>
        <p:nvSpPr>
          <p:cNvPr id="44" name="TextBox 43">
            <a:extLst>
              <a:ext uri="{FF2B5EF4-FFF2-40B4-BE49-F238E27FC236}">
                <a16:creationId xmlns:a16="http://schemas.microsoft.com/office/drawing/2014/main" id="{1D096446-2F6D-43B9-8B9C-1BA414237E29}"/>
              </a:ext>
            </a:extLst>
          </p:cNvPr>
          <p:cNvSpPr txBox="1"/>
          <p:nvPr/>
        </p:nvSpPr>
        <p:spPr>
          <a:xfrm>
            <a:off x="434051" y="1632043"/>
            <a:ext cx="5661949" cy="4665031"/>
          </a:xfrm>
          <a:prstGeom prst="rect">
            <a:avLst/>
          </a:prstGeom>
          <a:noFill/>
        </p:spPr>
        <p:txBody>
          <a:bodyPr wrap="square" rtlCol="0">
            <a:noAutofit/>
          </a:bodyPr>
          <a:lstStyle/>
          <a:p>
            <a:pPr>
              <a:spcAft>
                <a:spcPts val="1200"/>
              </a:spcAft>
            </a:pPr>
            <a:r>
              <a:rPr lang="en-US" sz="2800" dirty="0">
                <a:latin typeface="Futura PT Book" panose="020B0502020204020303" pitchFamily="34" charset="0"/>
              </a:rPr>
              <a:t>AVP </a:t>
            </a:r>
            <a:r>
              <a:rPr lang="en-US" sz="2800" dirty="0">
                <a:latin typeface="Futura PT Demi" panose="020B0702020204020303" pitchFamily="34" charset="0"/>
              </a:rPr>
              <a:t>confirms</a:t>
            </a:r>
            <a:r>
              <a:rPr lang="en-US" sz="2800" dirty="0">
                <a:latin typeface="Futura PT Book" panose="020B0502020204020303" pitchFamily="34" charset="0"/>
              </a:rPr>
              <a:t> viral-mediated transgenesis can demonstrate causal links between </a:t>
            </a:r>
            <a:r>
              <a:rPr lang="en-US" sz="2800" dirty="0">
                <a:solidFill>
                  <a:srgbClr val="008B00"/>
                </a:solidFill>
                <a:latin typeface="Futura PT Demi" panose="020B0702020204020303" pitchFamily="34" charset="0"/>
              </a:rPr>
              <a:t>genes</a:t>
            </a:r>
            <a:r>
              <a:rPr lang="en-US" sz="2800" dirty="0">
                <a:latin typeface="Futura PT Book" panose="020B0502020204020303" pitchFamily="34" charset="0"/>
              </a:rPr>
              <a:t> and </a:t>
            </a:r>
            <a:r>
              <a:rPr lang="en-US" sz="2800" dirty="0">
                <a:solidFill>
                  <a:srgbClr val="FCA115"/>
                </a:solidFill>
                <a:latin typeface="Futura PT Demi" panose="020B0702020204020303" pitchFamily="34" charset="0"/>
              </a:rPr>
              <a:t>behavior</a:t>
            </a:r>
            <a:r>
              <a:rPr lang="en-US" sz="2800" dirty="0">
                <a:latin typeface="Futura PT Book" panose="020B0502020204020303" pitchFamily="34" charset="0"/>
              </a:rPr>
              <a:t>.</a:t>
            </a:r>
          </a:p>
          <a:p>
            <a:pPr marL="457200" indent="-274320">
              <a:spcAft>
                <a:spcPts val="1200"/>
              </a:spcAft>
              <a:buFont typeface="Arial" panose="020B0604020202020204" pitchFamily="34" charset="0"/>
              <a:buChar char="•"/>
            </a:pPr>
            <a:r>
              <a:rPr lang="en-US" sz="2800" dirty="0">
                <a:latin typeface="Futura PT Demi" panose="020B0702020204020303" pitchFamily="34" charset="0"/>
              </a:rPr>
              <a:t>Repeated measures </a:t>
            </a:r>
            <a:r>
              <a:rPr lang="en-US" sz="2800" dirty="0">
                <a:latin typeface="Futura PT Book" panose="020B0502020204020303" pitchFamily="34" charset="0"/>
              </a:rPr>
              <a:t>drastically reduces required sample size</a:t>
            </a:r>
          </a:p>
        </p:txBody>
      </p:sp>
      <p:sp>
        <p:nvSpPr>
          <p:cNvPr id="46" name="TextBox 45">
            <a:extLst>
              <a:ext uri="{FF2B5EF4-FFF2-40B4-BE49-F238E27FC236}">
                <a16:creationId xmlns:a16="http://schemas.microsoft.com/office/drawing/2014/main" id="{AF54B80F-BBF6-4034-BE6E-E55CD6941DA6}"/>
              </a:ext>
            </a:extLst>
          </p:cNvPr>
          <p:cNvSpPr txBox="1"/>
          <p:nvPr/>
        </p:nvSpPr>
        <p:spPr>
          <a:xfrm>
            <a:off x="6182899" y="1632043"/>
            <a:ext cx="5575050" cy="3169751"/>
          </a:xfrm>
          <a:prstGeom prst="rect">
            <a:avLst/>
          </a:prstGeom>
          <a:noFill/>
        </p:spPr>
        <p:txBody>
          <a:bodyPr wrap="square" rIns="0" rtlCol="0">
            <a:noAutofit/>
          </a:bodyPr>
          <a:lstStyle/>
          <a:p>
            <a:pPr>
              <a:spcAft>
                <a:spcPts val="1200"/>
              </a:spcAft>
            </a:pPr>
            <a:r>
              <a:rPr lang="en-US" sz="2800" dirty="0">
                <a:latin typeface="Futura PT Book" panose="020B0502020204020303" pitchFamily="34" charset="0"/>
              </a:rPr>
              <a:t>Overexpression of </a:t>
            </a:r>
            <a:r>
              <a:rPr lang="en-US" sz="2800" dirty="0">
                <a:solidFill>
                  <a:srgbClr val="008B00"/>
                </a:solidFill>
                <a:latin typeface="Futura PT Demi" panose="020B0702020204020303" pitchFamily="34" charset="0"/>
              </a:rPr>
              <a:t>MAOA</a:t>
            </a:r>
            <a:r>
              <a:rPr lang="en-US" sz="2800" dirty="0">
                <a:latin typeface="Futura PT Book" panose="020B0502020204020303" pitchFamily="34" charset="0"/>
              </a:rPr>
              <a:t> </a:t>
            </a:r>
            <a:r>
              <a:rPr lang="en-US" sz="2800" dirty="0">
                <a:latin typeface="Futura PT Demi" panose="020B0702020204020303" pitchFamily="34" charset="0"/>
              </a:rPr>
              <a:t>increased </a:t>
            </a:r>
            <a:r>
              <a:rPr lang="en-US" sz="2800" dirty="0">
                <a:latin typeface="Futura PT Book" panose="020B0502020204020303" pitchFamily="34" charset="0"/>
              </a:rPr>
              <a:t>territorial</a:t>
            </a:r>
            <a:r>
              <a:rPr lang="en-US" sz="2800" dirty="0">
                <a:latin typeface="Futura PT Demi" panose="020B0702020204020303" pitchFamily="34" charset="0"/>
              </a:rPr>
              <a:t> </a:t>
            </a:r>
            <a:r>
              <a:rPr lang="en-US" sz="2800" dirty="0">
                <a:solidFill>
                  <a:srgbClr val="FCA115"/>
                </a:solidFill>
                <a:latin typeface="Futura PT Demi" panose="020B0702020204020303" pitchFamily="34" charset="0"/>
              </a:rPr>
              <a:t>aggression</a:t>
            </a:r>
            <a:r>
              <a:rPr lang="en-US" sz="2400" b="1" dirty="0"/>
              <a:t> </a:t>
            </a:r>
            <a:r>
              <a:rPr lang="en-US" sz="2800" dirty="0">
                <a:latin typeface="Futura PT Book" panose="020B0502020204020303" pitchFamily="34" charset="0"/>
              </a:rPr>
              <a:t>in sticklebacks.</a:t>
            </a:r>
          </a:p>
          <a:p>
            <a:pPr marL="457200" indent="-274320">
              <a:spcAft>
                <a:spcPts val="1200"/>
              </a:spcAft>
              <a:buFont typeface="Arial" panose="020B0604020202020204" pitchFamily="34" charset="0"/>
              <a:buChar char="•"/>
            </a:pPr>
            <a:r>
              <a:rPr lang="en-US" sz="2600" dirty="0">
                <a:latin typeface="Futura PT Book" panose="020B0502020204020303" pitchFamily="34" charset="0"/>
              </a:rPr>
              <a:t>Decreased breathing rate shows that MAOA is functioning as expected</a:t>
            </a:r>
          </a:p>
        </p:txBody>
      </p:sp>
      <p:pic>
        <p:nvPicPr>
          <p:cNvPr id="48" name="Picture 47" descr="A close up of a logo&#10;&#10;Description automatically generated">
            <a:extLst>
              <a:ext uri="{FF2B5EF4-FFF2-40B4-BE49-F238E27FC236}">
                <a16:creationId xmlns:a16="http://schemas.microsoft.com/office/drawing/2014/main" id="{EBE8EBBB-244C-41D8-B869-04F310D56459}"/>
              </a:ext>
            </a:extLst>
          </p:cNvPr>
          <p:cNvPicPr>
            <a:picLocks noChangeAspect="1"/>
          </p:cNvPicPr>
          <p:nvPr/>
        </p:nvPicPr>
        <p:blipFill rotWithShape="1">
          <a:blip r:embed="rId4">
            <a:extLst>
              <a:ext uri="{28A0092B-C50C-407E-A947-70E740481C1C}">
                <a14:useLocalDpi xmlns:a14="http://schemas.microsoft.com/office/drawing/2010/main" val="0"/>
              </a:ext>
            </a:extLst>
          </a:blip>
          <a:srcRect l="2963" t="3603" r="2963" b="2922"/>
          <a:stretch/>
        </p:blipFill>
        <p:spPr>
          <a:xfrm>
            <a:off x="10193122" y="4809389"/>
            <a:ext cx="1356599" cy="1347969"/>
          </a:xfrm>
          <a:prstGeom prst="rect">
            <a:avLst/>
          </a:prstGeom>
        </p:spPr>
      </p:pic>
      <p:sp>
        <p:nvSpPr>
          <p:cNvPr id="49" name="Rectangle 48">
            <a:extLst>
              <a:ext uri="{FF2B5EF4-FFF2-40B4-BE49-F238E27FC236}">
                <a16:creationId xmlns:a16="http://schemas.microsoft.com/office/drawing/2014/main" id="{CC9ED2C8-18A6-4B43-AF4D-C1977C98C773}"/>
              </a:ext>
            </a:extLst>
          </p:cNvPr>
          <p:cNvSpPr/>
          <p:nvPr/>
        </p:nvSpPr>
        <p:spPr>
          <a:xfrm>
            <a:off x="10085468" y="6155938"/>
            <a:ext cx="1571905" cy="400110"/>
          </a:xfrm>
          <a:prstGeom prst="rect">
            <a:avLst/>
          </a:prstGeom>
        </p:spPr>
        <p:txBody>
          <a:bodyPr wrap="none">
            <a:spAutoFit/>
          </a:bodyPr>
          <a:lstStyle/>
          <a:p>
            <a:r>
              <a:rPr lang="en-US" sz="2000" dirty="0">
                <a:latin typeface="Futura PT Heavy" panose="020B0802020204020303" pitchFamily="34" charset="0"/>
              </a:rPr>
              <a:t>Full data set</a:t>
            </a:r>
          </a:p>
        </p:txBody>
      </p:sp>
      <p:sp>
        <p:nvSpPr>
          <p:cNvPr id="14" name="Text Placeholder 1">
            <a:extLst>
              <a:ext uri="{FF2B5EF4-FFF2-40B4-BE49-F238E27FC236}">
                <a16:creationId xmlns:a16="http://schemas.microsoft.com/office/drawing/2014/main" id="{7A2EA73B-673C-4835-8FF3-91375E67F19A}"/>
              </a:ext>
            </a:extLst>
          </p:cNvPr>
          <p:cNvSpPr txBox="1">
            <a:spLocks/>
          </p:cNvSpPr>
          <p:nvPr/>
        </p:nvSpPr>
        <p:spPr>
          <a:xfrm>
            <a:off x="172881" y="301952"/>
            <a:ext cx="11573197" cy="724247"/>
          </a:xfrm>
          <a:prstGeom prst="rect">
            <a:avLst/>
          </a:prstGeom>
        </p:spPr>
        <p:txBody>
          <a:bodyPr anchor="b">
            <a:no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latin typeface="Futura PT Heavy" panose="020B0802020204020303" pitchFamily="34" charset="0"/>
                <a:cs typeface="Arial" pitchFamily="34" charset="0"/>
              </a:rPr>
              <a:t>Conclusions</a:t>
            </a:r>
          </a:p>
        </p:txBody>
      </p:sp>
      <p:graphicFrame>
        <p:nvGraphicFramePr>
          <p:cNvPr id="16" name="Table 15">
            <a:extLst>
              <a:ext uri="{FF2B5EF4-FFF2-40B4-BE49-F238E27FC236}">
                <a16:creationId xmlns:a16="http://schemas.microsoft.com/office/drawing/2014/main" id="{F7CBA0AB-2D35-4B8D-91AB-E528F30F3E3F}"/>
              </a:ext>
            </a:extLst>
          </p:cNvPr>
          <p:cNvGraphicFramePr>
            <a:graphicFrameLocks noGrp="1"/>
          </p:cNvGraphicFramePr>
          <p:nvPr>
            <p:extLst>
              <p:ext uri="{D42A27DB-BD31-4B8C-83A1-F6EECF244321}">
                <p14:modId xmlns:p14="http://schemas.microsoft.com/office/powerpoint/2010/main" val="2363303708"/>
              </p:ext>
            </p:extLst>
          </p:nvPr>
        </p:nvGraphicFramePr>
        <p:xfrm>
          <a:off x="420430" y="4070802"/>
          <a:ext cx="5479716" cy="2310384"/>
        </p:xfrm>
        <a:graphic>
          <a:graphicData uri="http://schemas.openxmlformats.org/drawingml/2006/table">
            <a:tbl>
              <a:tblPr firstCol="1" bandRow="1"/>
              <a:tblGrid>
                <a:gridCol w="2517060">
                  <a:extLst>
                    <a:ext uri="{9D8B030D-6E8A-4147-A177-3AD203B41FA5}">
                      <a16:colId xmlns:a16="http://schemas.microsoft.com/office/drawing/2014/main" val="3839632543"/>
                    </a:ext>
                  </a:extLst>
                </a:gridCol>
                <a:gridCol w="768096">
                  <a:extLst>
                    <a:ext uri="{9D8B030D-6E8A-4147-A177-3AD203B41FA5}">
                      <a16:colId xmlns:a16="http://schemas.microsoft.com/office/drawing/2014/main" val="3933687712"/>
                    </a:ext>
                  </a:extLst>
                </a:gridCol>
                <a:gridCol w="822960">
                  <a:extLst>
                    <a:ext uri="{9D8B030D-6E8A-4147-A177-3AD203B41FA5}">
                      <a16:colId xmlns:a16="http://schemas.microsoft.com/office/drawing/2014/main" val="860717805"/>
                    </a:ext>
                  </a:extLst>
                </a:gridCol>
                <a:gridCol w="1371600">
                  <a:extLst>
                    <a:ext uri="{9D8B030D-6E8A-4147-A177-3AD203B41FA5}">
                      <a16:colId xmlns:a16="http://schemas.microsoft.com/office/drawing/2014/main" val="2506438326"/>
                    </a:ext>
                  </a:extLst>
                </a:gridCol>
              </a:tblGrid>
              <a:tr h="301752">
                <a:tc rowSpan="2">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1800" b="0" dirty="0">
                          <a:effectLst/>
                          <a:latin typeface="Futura PT Heavy" panose="020B0802020204020303" pitchFamily="34" charset="0"/>
                        </a:rPr>
                        <a:t>Comparison</a:t>
                      </a:r>
                      <a:endParaRPr lang="en-US" sz="1800" b="0" dirty="0">
                        <a:effectLst/>
                        <a:latin typeface="Futura PT Heavy" panose="020B08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gridSpan="2">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Heavy" panose="020B0802020204020303" pitchFamily="34" charset="0"/>
                        </a:rPr>
                        <a:t>Behavior</a:t>
                      </a:r>
                      <a:endParaRPr lang="en-US" sz="1800" b="0" dirty="0">
                        <a:solidFill>
                          <a:schemeClr val="bg1"/>
                        </a:solidFill>
                        <a:effectLst/>
                        <a:latin typeface="Futura PT Heavy" panose="020B0802020204020303" pitchFamily="34" charset="0"/>
                        <a:ea typeface="Calibri" panose="020F0502020204030204" pitchFamily="34" charset="0"/>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hMerge="1">
                  <a:txBody>
                    <a:bodyPr/>
                    <a:lstStyle/>
                    <a:p>
                      <a:endParaRPr lang="en-US"/>
                    </a:p>
                  </a:txBody>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Heavy" panose="020B0802020204020303" pitchFamily="34" charset="0"/>
                        </a:rPr>
                        <a:t>Physiology</a:t>
                      </a:r>
                      <a:endParaRPr lang="en-US" sz="1800" b="0" dirty="0">
                        <a:solidFill>
                          <a:schemeClr val="bg1"/>
                        </a:solidFill>
                        <a:effectLst/>
                        <a:latin typeface="Futura PT Heavy" panose="020B0802020204020303" pitchFamily="34" charset="0"/>
                        <a:ea typeface="Calibri" panose="020F0502020204030204" pitchFamily="34" charset="0"/>
                        <a:cs typeface="Times New Roman" panose="02020603050405020304" pitchFamily="18" charset="0"/>
                      </a:endParaRPr>
                    </a:p>
                  </a:txBody>
                  <a:tcPr marL="18288" marR="18288"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extLst>
                  <a:ext uri="{0D108BD9-81ED-4DB2-BD59-A6C34878D82A}">
                    <a16:rowId xmlns:a16="http://schemas.microsoft.com/office/drawing/2014/main" val="2235290173"/>
                  </a:ext>
                </a:extLst>
              </a:tr>
              <a:tr h="301752">
                <a:tc vMerge="1">
                  <a:txBody>
                    <a:bodyPr/>
                    <a:lstStyle/>
                    <a:p>
                      <a:endParaRPr lang="en-US"/>
                    </a:p>
                  </a:txBody>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Book" panose="020B0502020204020303" pitchFamily="34" charset="0"/>
                        </a:rPr>
                        <a:t>AVP</a:t>
                      </a:r>
                      <a:endParaRPr lang="en-US" sz="1800" b="0" dirty="0">
                        <a:solidFill>
                          <a:schemeClr val="bg1"/>
                        </a:solidFill>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Book" panose="020B0502020204020303" pitchFamily="34" charset="0"/>
                        </a:rPr>
                        <a:t>MAOA</a:t>
                      </a:r>
                      <a:endParaRPr lang="en-US" sz="1800" b="0" dirty="0">
                        <a:solidFill>
                          <a:schemeClr val="bg1"/>
                        </a:solidFill>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b="0" dirty="0">
                          <a:solidFill>
                            <a:schemeClr val="bg1"/>
                          </a:solidFill>
                          <a:effectLst/>
                          <a:latin typeface="Futura PT Book" panose="020B0502020204020303" pitchFamily="34" charset="0"/>
                        </a:rPr>
                        <a:t>MAOA</a:t>
                      </a:r>
                      <a:endParaRPr lang="en-US" sz="1800" b="0" dirty="0">
                        <a:solidFill>
                          <a:schemeClr val="bg1"/>
                        </a:solidFill>
                        <a:effectLst/>
                        <a:latin typeface="Futura PT Book" panose="020B0502020204020303" pitchFamily="34" charset="0"/>
                        <a:ea typeface="Calibri" panose="020F0502020204030204" pitchFamily="34" charset="0"/>
                        <a:cs typeface="Times New Roman" panose="02020603050405020304" pitchFamily="18" charset="0"/>
                      </a:endParaRPr>
                    </a:p>
                  </a:txBody>
                  <a:tcPr marL="73152" marR="73152" marT="0" marB="0" anchor="b">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083763"/>
                    </a:solidFill>
                  </a:tcPr>
                </a:tc>
                <a:extLst>
                  <a:ext uri="{0D108BD9-81ED-4DB2-BD59-A6C34878D82A}">
                    <a16:rowId xmlns:a16="http://schemas.microsoft.com/office/drawing/2014/main" val="135273364"/>
                  </a:ext>
                </a:extLst>
              </a:tr>
              <a:tr h="365760">
                <a:tc>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2000" b="0" dirty="0">
                          <a:effectLst/>
                          <a:latin typeface="Futura PT Book" panose="020B0502020204020303" pitchFamily="34" charset="0"/>
                        </a:rPr>
                        <a:t>Effect size (r)</a:t>
                      </a:r>
                      <a:endParaRPr lang="en-US" sz="20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0.79</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mpd="sng">
                      <a:noFill/>
                    </a:lnL>
                    <a:lnR w="12700" cap="flat" cmpd="sng" algn="ctr">
                      <a:solidFill>
                        <a:sysClr val="window" lastClr="FFFFFF"/>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C2E8"/>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0.53</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7C2E8"/>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0.85</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73152" marR="73152" marT="0" marB="0" anchor="ctr">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7C2E8"/>
                    </a:solidFill>
                  </a:tcPr>
                </a:tc>
                <a:extLst>
                  <a:ext uri="{0D108BD9-81ED-4DB2-BD59-A6C34878D82A}">
                    <a16:rowId xmlns:a16="http://schemas.microsoft.com/office/drawing/2014/main" val="4019216556"/>
                  </a:ext>
                </a:extLst>
              </a:tr>
              <a:tr h="365760">
                <a:tc>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2000" b="0" dirty="0">
                          <a:effectLst/>
                          <a:latin typeface="Futura PT Book" panose="020B0502020204020303" pitchFamily="34" charset="0"/>
                          <a:ea typeface="Calibri" panose="020F0502020204030204" pitchFamily="34" charset="0"/>
                          <a:cs typeface="Times New Roman" panose="02020603050405020304" pitchFamily="18" charset="0"/>
                        </a:rPr>
                        <a:t>Variation (</a:t>
                      </a:r>
                      <a:r>
                        <a:rPr lang="en-US" sz="2000" b="0" kern="1200" dirty="0">
                          <a:solidFill>
                            <a:schemeClr val="lt1"/>
                          </a:solidFill>
                          <a:effectLst/>
                          <a:latin typeface="Futura PT Book" panose="020B0502020204020303" pitchFamily="34" charset="0"/>
                          <a:ea typeface="+mn-ea"/>
                          <a:cs typeface="+mn-cs"/>
                        </a:rPr>
                        <a:t>σ</a:t>
                      </a:r>
                      <a:r>
                        <a:rPr lang="en-US" sz="2000" b="0" kern="1200" baseline="30000" dirty="0">
                          <a:solidFill>
                            <a:schemeClr val="lt1"/>
                          </a:solidFill>
                          <a:effectLst/>
                          <a:latin typeface="Futura PT Book" panose="020B0502020204020303" pitchFamily="34" charset="0"/>
                          <a:ea typeface="+mn-ea"/>
                          <a:cs typeface="+mn-cs"/>
                        </a:rPr>
                        <a:t>2</a:t>
                      </a:r>
                      <a:r>
                        <a:rPr lang="en-US" sz="2000" b="0" kern="1200" baseline="0" dirty="0">
                          <a:solidFill>
                            <a:schemeClr val="lt1"/>
                          </a:solidFill>
                          <a:effectLst/>
                          <a:latin typeface="Futura PT Book" panose="020B0502020204020303" pitchFamily="34" charset="0"/>
                          <a:ea typeface="+mn-ea"/>
                          <a:cs typeface="+mn-cs"/>
                        </a:rPr>
                        <a:t>)</a:t>
                      </a:r>
                      <a:endParaRPr lang="en-US" sz="2000" b="0" baseline="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kern="1200" dirty="0">
                          <a:solidFill>
                            <a:schemeClr val="dk1"/>
                          </a:solidFill>
                          <a:effectLst/>
                          <a:latin typeface="Futura PT Book" panose="020B0502020204020303" pitchFamily="34" charset="0"/>
                          <a:ea typeface="+mn-ea"/>
                          <a:cs typeface="+mn-cs"/>
                        </a:rPr>
                        <a:t>113</a:t>
                      </a:r>
                    </a:p>
                  </a:txBody>
                  <a:tcPr marL="68580" marR="109728" marT="0" marB="0" anchor="ctr">
                    <a:lnL w="12700" cmpd="sng">
                      <a:no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FF9">
                        <a:lumMod val="90000"/>
                      </a:srgbClr>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kern="1200" dirty="0">
                          <a:solidFill>
                            <a:schemeClr val="dk1"/>
                          </a:solidFill>
                          <a:effectLst/>
                          <a:latin typeface="Futura PT Book" panose="020B0502020204020303" pitchFamily="34" charset="0"/>
                          <a:ea typeface="+mn-ea"/>
                          <a:cs typeface="+mn-cs"/>
                        </a:rPr>
                        <a:t>99.9</a:t>
                      </a:r>
                    </a:p>
                  </a:txBody>
                  <a:tcPr marL="68580" marR="109728"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BEFF9">
                        <a:lumMod val="90000"/>
                      </a:srgbClr>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kern="1200" dirty="0">
                          <a:solidFill>
                            <a:schemeClr val="dk1"/>
                          </a:solidFill>
                          <a:effectLst/>
                          <a:latin typeface="Futura PT Book" panose="020B0502020204020303" pitchFamily="34" charset="0"/>
                          <a:ea typeface="+mn-ea"/>
                          <a:cs typeface="+mn-cs"/>
                        </a:rPr>
                        <a:t>3.9</a:t>
                      </a:r>
                    </a:p>
                  </a:txBody>
                  <a:tcPr marL="73152" marR="73152" marT="0" marB="0" anchor="ctr">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BEFF9">
                        <a:lumMod val="90000"/>
                      </a:srgbClr>
                    </a:solidFill>
                  </a:tcPr>
                </a:tc>
                <a:extLst>
                  <a:ext uri="{0D108BD9-81ED-4DB2-BD59-A6C34878D82A}">
                    <a16:rowId xmlns:a16="http://schemas.microsoft.com/office/drawing/2014/main" val="4025286466"/>
                  </a:ext>
                </a:extLst>
              </a:tr>
              <a:tr h="261257">
                <a:tc>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2000" b="0" dirty="0">
                          <a:effectLst/>
                          <a:latin typeface="Futura PT Book" panose="020B0502020204020303" pitchFamily="34" charset="0"/>
                        </a:rPr>
                        <a:t>Non-repeated measures Sample size (n)</a:t>
                      </a:r>
                      <a:endParaRPr lang="en-US" sz="20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277</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mpd="sng">
                      <a:no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C2E8"/>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187</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7C2E8"/>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35</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73152" marR="73152" marT="0" marB="0" anchor="ctr">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7C2E8"/>
                    </a:solidFill>
                  </a:tcPr>
                </a:tc>
                <a:extLst>
                  <a:ext uri="{0D108BD9-81ED-4DB2-BD59-A6C34878D82A}">
                    <a16:rowId xmlns:a16="http://schemas.microsoft.com/office/drawing/2014/main" val="885483274"/>
                  </a:ext>
                </a:extLst>
              </a:tr>
              <a:tr h="365760">
                <a:tc>
                  <a:txBody>
                    <a:bodyPr/>
                    <a:lstStyle>
                      <a:lvl1pPr marL="0" algn="l" defTabSz="914423" rtl="0" eaLnBrk="1" latinLnBrk="0" hangingPunct="1">
                        <a:defRPr sz="1800" b="1" kern="1200">
                          <a:solidFill>
                            <a:schemeClr val="lt1"/>
                          </a:solidFill>
                          <a:latin typeface="Calibri" panose="020F0502020204030204"/>
                        </a:defRPr>
                      </a:lvl1pPr>
                      <a:lvl2pPr marL="457212" algn="l" defTabSz="914423" rtl="0" eaLnBrk="1" latinLnBrk="0" hangingPunct="1">
                        <a:defRPr sz="1800" b="1" kern="1200">
                          <a:solidFill>
                            <a:schemeClr val="lt1"/>
                          </a:solidFill>
                          <a:latin typeface="Calibri" panose="020F0502020204030204"/>
                        </a:defRPr>
                      </a:lvl2pPr>
                      <a:lvl3pPr marL="914423" algn="l" defTabSz="914423" rtl="0" eaLnBrk="1" latinLnBrk="0" hangingPunct="1">
                        <a:defRPr sz="1800" b="1" kern="1200">
                          <a:solidFill>
                            <a:schemeClr val="lt1"/>
                          </a:solidFill>
                          <a:latin typeface="Calibri" panose="020F0502020204030204"/>
                        </a:defRPr>
                      </a:lvl3pPr>
                      <a:lvl4pPr marL="1371635" algn="l" defTabSz="914423" rtl="0" eaLnBrk="1" latinLnBrk="0" hangingPunct="1">
                        <a:defRPr sz="1800" b="1" kern="1200">
                          <a:solidFill>
                            <a:schemeClr val="lt1"/>
                          </a:solidFill>
                          <a:latin typeface="Calibri" panose="020F0502020204030204"/>
                        </a:defRPr>
                      </a:lvl4pPr>
                      <a:lvl5pPr marL="1828845" algn="l" defTabSz="914423" rtl="0" eaLnBrk="1" latinLnBrk="0" hangingPunct="1">
                        <a:defRPr sz="1800" b="1" kern="1200">
                          <a:solidFill>
                            <a:schemeClr val="lt1"/>
                          </a:solidFill>
                          <a:latin typeface="Calibri" panose="020F0502020204030204"/>
                        </a:defRPr>
                      </a:lvl5pPr>
                      <a:lvl6pPr marL="2286058" algn="l" defTabSz="914423" rtl="0" eaLnBrk="1" latinLnBrk="0" hangingPunct="1">
                        <a:defRPr sz="1800" b="1" kern="1200">
                          <a:solidFill>
                            <a:schemeClr val="lt1"/>
                          </a:solidFill>
                          <a:latin typeface="Calibri" panose="020F0502020204030204"/>
                        </a:defRPr>
                      </a:lvl6pPr>
                      <a:lvl7pPr marL="2743268" algn="l" defTabSz="914423" rtl="0" eaLnBrk="1" latinLnBrk="0" hangingPunct="1">
                        <a:defRPr sz="1800" b="1" kern="1200">
                          <a:solidFill>
                            <a:schemeClr val="lt1"/>
                          </a:solidFill>
                          <a:latin typeface="Calibri" panose="020F0502020204030204"/>
                        </a:defRPr>
                      </a:lvl7pPr>
                      <a:lvl8pPr marL="3200480" algn="l" defTabSz="914423" rtl="0" eaLnBrk="1" latinLnBrk="0" hangingPunct="1">
                        <a:defRPr sz="1800" b="1" kern="1200">
                          <a:solidFill>
                            <a:schemeClr val="lt1"/>
                          </a:solidFill>
                          <a:latin typeface="Calibri" panose="020F0502020204030204"/>
                        </a:defRPr>
                      </a:lvl8pPr>
                      <a:lvl9pPr marL="3657692" algn="l" defTabSz="914423"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2000" b="0" dirty="0">
                          <a:effectLst/>
                          <a:latin typeface="Futura PT Book" panose="020B0502020204020303" pitchFamily="34" charset="0"/>
                        </a:rPr>
                        <a:t>Actual sample size (n)</a:t>
                      </a:r>
                      <a:endParaRPr lang="en-US" sz="20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0" marT="0" marB="0"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83763"/>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18</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mpd="sng">
                      <a:no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BEFF9">
                        <a:lumMod val="90000"/>
                      </a:srgbClr>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20</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68580" marR="109728"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BEFF9">
                        <a:lumMod val="90000"/>
                      </a:srgbClr>
                    </a:solidFill>
                  </a:tcPr>
                </a:tc>
                <a:tc>
                  <a:txBody>
                    <a:bodyPr/>
                    <a:lstStyle>
                      <a:lvl1pPr marL="0" algn="l" defTabSz="914423" rtl="0" eaLnBrk="1" latinLnBrk="0" hangingPunct="1">
                        <a:defRPr sz="1800" kern="1200">
                          <a:solidFill>
                            <a:schemeClr val="dk1"/>
                          </a:solidFill>
                          <a:latin typeface="Calibri" panose="020F0502020204030204"/>
                        </a:defRPr>
                      </a:lvl1pPr>
                      <a:lvl2pPr marL="457212" algn="l" defTabSz="914423" rtl="0" eaLnBrk="1" latinLnBrk="0" hangingPunct="1">
                        <a:defRPr sz="1800" kern="1200">
                          <a:solidFill>
                            <a:schemeClr val="dk1"/>
                          </a:solidFill>
                          <a:latin typeface="Calibri" panose="020F0502020204030204"/>
                        </a:defRPr>
                      </a:lvl2pPr>
                      <a:lvl3pPr marL="914423" algn="l" defTabSz="914423" rtl="0" eaLnBrk="1" latinLnBrk="0" hangingPunct="1">
                        <a:defRPr sz="1800" kern="1200">
                          <a:solidFill>
                            <a:schemeClr val="dk1"/>
                          </a:solidFill>
                          <a:latin typeface="Calibri" panose="020F0502020204030204"/>
                        </a:defRPr>
                      </a:lvl3pPr>
                      <a:lvl4pPr marL="1371635" algn="l" defTabSz="914423" rtl="0" eaLnBrk="1" latinLnBrk="0" hangingPunct="1">
                        <a:defRPr sz="1800" kern="1200">
                          <a:solidFill>
                            <a:schemeClr val="dk1"/>
                          </a:solidFill>
                          <a:latin typeface="Calibri" panose="020F0502020204030204"/>
                        </a:defRPr>
                      </a:lvl4pPr>
                      <a:lvl5pPr marL="1828845" algn="l" defTabSz="914423" rtl="0" eaLnBrk="1" latinLnBrk="0" hangingPunct="1">
                        <a:defRPr sz="1800" kern="1200">
                          <a:solidFill>
                            <a:schemeClr val="dk1"/>
                          </a:solidFill>
                          <a:latin typeface="Calibri" panose="020F0502020204030204"/>
                        </a:defRPr>
                      </a:lvl5pPr>
                      <a:lvl6pPr marL="2286058" algn="l" defTabSz="914423" rtl="0" eaLnBrk="1" latinLnBrk="0" hangingPunct="1">
                        <a:defRPr sz="1800" kern="1200">
                          <a:solidFill>
                            <a:schemeClr val="dk1"/>
                          </a:solidFill>
                          <a:latin typeface="Calibri" panose="020F0502020204030204"/>
                        </a:defRPr>
                      </a:lvl6pPr>
                      <a:lvl7pPr marL="2743268" algn="l" defTabSz="914423" rtl="0" eaLnBrk="1" latinLnBrk="0" hangingPunct="1">
                        <a:defRPr sz="1800" kern="1200">
                          <a:solidFill>
                            <a:schemeClr val="dk1"/>
                          </a:solidFill>
                          <a:latin typeface="Calibri" panose="020F0502020204030204"/>
                        </a:defRPr>
                      </a:lvl7pPr>
                      <a:lvl8pPr marL="3200480" algn="l" defTabSz="914423" rtl="0" eaLnBrk="1" latinLnBrk="0" hangingPunct="1">
                        <a:defRPr sz="1800" kern="1200">
                          <a:solidFill>
                            <a:schemeClr val="dk1"/>
                          </a:solidFill>
                          <a:latin typeface="Calibri" panose="020F0502020204030204"/>
                        </a:defRPr>
                      </a:lvl8pPr>
                      <a:lvl9pPr marL="3657692" algn="l" defTabSz="914423" rtl="0" eaLnBrk="1" latinLnBrk="0" hangingPunct="1">
                        <a:defRPr sz="1800" kern="1200">
                          <a:solidFill>
                            <a:schemeClr val="dk1"/>
                          </a:solidFill>
                          <a:latin typeface="Calibri" panose="020F0502020204030204"/>
                        </a:defRPr>
                      </a:lvl9pPr>
                    </a:lstStyle>
                    <a:p>
                      <a:pPr marL="0" marR="0" algn="r">
                        <a:spcBef>
                          <a:spcPts val="0"/>
                        </a:spcBef>
                        <a:spcAft>
                          <a:spcPts val="0"/>
                        </a:spcAft>
                      </a:pPr>
                      <a:r>
                        <a:rPr lang="en-US" sz="1800" b="0" dirty="0">
                          <a:effectLst/>
                          <a:latin typeface="Futura PT Book" panose="020B0502020204020303" pitchFamily="34" charset="0"/>
                        </a:rPr>
                        <a:t>20</a:t>
                      </a:r>
                      <a:endParaRPr lang="en-US" sz="1800" b="0" dirty="0">
                        <a:effectLst/>
                        <a:latin typeface="Futura PT Book" panose="020B0502020204020303" pitchFamily="34" charset="0"/>
                        <a:ea typeface="Calibri" panose="020F0502020204030204" pitchFamily="34" charset="0"/>
                        <a:cs typeface="Times New Roman" panose="02020603050405020304" pitchFamily="18" charset="0"/>
                      </a:endParaRPr>
                    </a:p>
                  </a:txBody>
                  <a:tcPr marL="73152" marR="73152" marT="0" marB="0" anchor="ctr">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BEFF9">
                        <a:lumMod val="90000"/>
                      </a:srgbClr>
                    </a:solidFill>
                  </a:tcPr>
                </a:tc>
                <a:extLst>
                  <a:ext uri="{0D108BD9-81ED-4DB2-BD59-A6C34878D82A}">
                    <a16:rowId xmlns:a16="http://schemas.microsoft.com/office/drawing/2014/main" val="453006938"/>
                  </a:ext>
                </a:extLst>
              </a:tr>
            </a:tbl>
          </a:graphicData>
        </a:graphic>
      </p:graphicFrame>
    </p:spTree>
    <p:extLst>
      <p:ext uri="{BB962C8B-B14F-4D97-AF65-F5344CB8AC3E}">
        <p14:creationId xmlns:p14="http://schemas.microsoft.com/office/powerpoint/2010/main" val="1375162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A31660-1CAB-482A-9E96-F5E7888A58CC}"/>
              </a:ext>
            </a:extLst>
          </p:cNvPr>
          <p:cNvSpPr/>
          <p:nvPr/>
        </p:nvSpPr>
        <p:spPr>
          <a:xfrm>
            <a:off x="-5908" y="-15918"/>
            <a:ext cx="6087245" cy="6873917"/>
          </a:xfrm>
          <a:prstGeom prst="rect">
            <a:avLst/>
          </a:prstGeom>
          <a:solidFill>
            <a:srgbClr val="08376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6" name="Text Placeholder 5"/>
          <p:cNvSpPr>
            <a:spLocks noGrp="1"/>
          </p:cNvSpPr>
          <p:nvPr>
            <p:ph idx="1"/>
          </p:nvPr>
        </p:nvSpPr>
        <p:spPr>
          <a:xfrm>
            <a:off x="6638991" y="2015560"/>
            <a:ext cx="6382527" cy="4707122"/>
          </a:xfrm>
        </p:spPr>
        <p:txBody>
          <a:bodyPr rIns="0" numCol="2" anchor="ctr">
            <a:normAutofit/>
          </a:bodyPr>
          <a:lstStyle/>
          <a:p>
            <a:pPr marL="0" indent="0">
              <a:buNone/>
            </a:pPr>
            <a:r>
              <a:rPr lang="en-US" sz="2000" dirty="0">
                <a:latin typeface="Futura PT Book" panose="020B0502020204020303" pitchFamily="34" charset="0"/>
              </a:rPr>
              <a:t>Colby Behrens</a:t>
            </a:r>
            <a:br>
              <a:rPr lang="en-US" sz="2000" dirty="0">
                <a:latin typeface="Futura PT Book" panose="020B0502020204020303" pitchFamily="34" charset="0"/>
              </a:rPr>
            </a:br>
            <a:r>
              <a:rPr lang="en-US" sz="2000" dirty="0">
                <a:latin typeface="Futura PT Book" panose="020B0502020204020303" pitchFamily="34" charset="0"/>
              </a:rPr>
              <a:t>Severin Odland</a:t>
            </a:r>
            <a:br>
              <a:rPr lang="en-US" sz="2000" dirty="0">
                <a:latin typeface="Futura PT Book" panose="020B0502020204020303" pitchFamily="34" charset="0"/>
              </a:rPr>
            </a:br>
            <a:br>
              <a:rPr lang="en-US" sz="2000" dirty="0">
                <a:latin typeface="Futura PT Book" panose="020B0502020204020303" pitchFamily="34" charset="0"/>
              </a:rPr>
            </a:br>
            <a:r>
              <a:rPr lang="en-US" sz="2000" dirty="0">
                <a:latin typeface="Futura PT Book" panose="020B0502020204020303" pitchFamily="34" charset="0"/>
              </a:rPr>
              <a:t>Jennifer Hellmann</a:t>
            </a:r>
            <a:br>
              <a:rPr lang="en-US" sz="2000" dirty="0">
                <a:latin typeface="Futura PT Book" panose="020B0502020204020303" pitchFamily="34" charset="0"/>
              </a:rPr>
            </a:br>
            <a:r>
              <a:rPr lang="en-US" sz="2000" dirty="0">
                <a:latin typeface="Futura PT Book" panose="020B0502020204020303" pitchFamily="34" charset="0"/>
              </a:rPr>
              <a:t>Jason </a:t>
            </a:r>
            <a:r>
              <a:rPr lang="en-US" sz="2000" dirty="0" err="1">
                <a:latin typeface="Futura PT Book" panose="020B0502020204020303" pitchFamily="34" charset="0"/>
              </a:rPr>
              <a:t>Keagy</a:t>
            </a:r>
            <a:br>
              <a:rPr lang="en-US" sz="2000" dirty="0">
                <a:latin typeface="Futura PT Book" panose="020B0502020204020303" pitchFamily="34" charset="0"/>
              </a:rPr>
            </a:br>
            <a:r>
              <a:rPr lang="en-US" sz="2000" dirty="0">
                <a:latin typeface="Futura PT Book" panose="020B0502020204020303" pitchFamily="34" charset="0"/>
              </a:rPr>
              <a:t>Abbas Bukhari</a:t>
            </a:r>
            <a:br>
              <a:rPr lang="en-US" sz="2000" dirty="0">
                <a:latin typeface="Futura PT Book" panose="020B0502020204020303" pitchFamily="34" charset="0"/>
              </a:rPr>
            </a:br>
            <a:r>
              <a:rPr lang="en-US" sz="2000" dirty="0">
                <a:latin typeface="Futura PT Book" panose="020B0502020204020303" pitchFamily="34" charset="0"/>
              </a:rPr>
              <a:t>Miles </a:t>
            </a:r>
            <a:r>
              <a:rPr lang="en-US" sz="2000" dirty="0" err="1">
                <a:latin typeface="Futura PT Book" panose="020B0502020204020303" pitchFamily="34" charset="0"/>
              </a:rPr>
              <a:t>Bensky</a:t>
            </a:r>
            <a:br>
              <a:rPr lang="en-US" sz="2000" dirty="0">
                <a:latin typeface="Futura PT Book" panose="020B0502020204020303" pitchFamily="34" charset="0"/>
              </a:rPr>
            </a:br>
            <a:r>
              <a:rPr lang="en-US" sz="2000" dirty="0">
                <a:latin typeface="Futura PT Book" panose="020B0502020204020303" pitchFamily="34" charset="0"/>
              </a:rPr>
              <a:t>Erika Carlson</a:t>
            </a:r>
            <a:br>
              <a:rPr lang="en-US" sz="2000" dirty="0">
                <a:latin typeface="Futura PT Book" panose="020B0502020204020303" pitchFamily="34" charset="0"/>
              </a:rPr>
            </a:br>
            <a:r>
              <a:rPr lang="en-US" sz="2000" dirty="0">
                <a:latin typeface="Futura PT Book" panose="020B0502020204020303" pitchFamily="34" charset="0"/>
              </a:rPr>
              <a:t>Katie </a:t>
            </a:r>
            <a:r>
              <a:rPr lang="en-US" sz="2000" dirty="0" err="1">
                <a:latin typeface="Futura PT Book" panose="020B0502020204020303" pitchFamily="34" charset="0"/>
              </a:rPr>
              <a:t>Julkowski</a:t>
            </a:r>
            <a:endParaRPr lang="en-US" sz="2000" dirty="0">
              <a:latin typeface="Futura PT Book" panose="020B0502020204020303" pitchFamily="34" charset="0"/>
            </a:endParaRPr>
          </a:p>
          <a:p>
            <a:pPr marL="0" indent="0">
              <a:buNone/>
            </a:pPr>
            <a:br>
              <a:rPr lang="en-US" sz="2000" dirty="0">
                <a:latin typeface="Futura PT Book" panose="020B0502020204020303" pitchFamily="34" charset="0"/>
              </a:rPr>
            </a:br>
            <a:r>
              <a:rPr lang="en-US" sz="2000" u="sng" dirty="0">
                <a:latin typeface="Futura PT Book" panose="020B0502020204020303" pitchFamily="34" charset="0"/>
              </a:rPr>
              <a:t>Previous Members</a:t>
            </a:r>
            <a:br>
              <a:rPr lang="en-US" sz="2000" u="sng" dirty="0">
                <a:latin typeface="Futura PT Book" panose="020B0502020204020303" pitchFamily="34" charset="0"/>
              </a:rPr>
            </a:br>
            <a:r>
              <a:rPr lang="en-US" sz="2000" dirty="0">
                <a:latin typeface="Futura PT Book" panose="020B0502020204020303" pitchFamily="34" charset="0"/>
              </a:rPr>
              <a:t>Rebecca Trapp</a:t>
            </a:r>
            <a:br>
              <a:rPr lang="en-US" sz="2000" dirty="0">
                <a:latin typeface="Futura PT Book" panose="020B0502020204020303" pitchFamily="34" charset="0"/>
              </a:rPr>
            </a:br>
            <a:r>
              <a:rPr lang="en-US" sz="2000" dirty="0">
                <a:latin typeface="Futura PT Book" panose="020B0502020204020303" pitchFamily="34" charset="0"/>
              </a:rPr>
              <a:t>Molly Kent</a:t>
            </a:r>
            <a:br>
              <a:rPr lang="en-US" sz="2000" dirty="0">
                <a:latin typeface="Futura PT Book" panose="020B0502020204020303" pitchFamily="34" charset="0"/>
              </a:rPr>
            </a:br>
            <a:r>
              <a:rPr lang="en-US" sz="2000" dirty="0">
                <a:latin typeface="Futura PT Book" panose="020B0502020204020303" pitchFamily="34" charset="0"/>
              </a:rPr>
              <a:t>Laura Stein</a:t>
            </a:r>
            <a:br>
              <a:rPr lang="en-US" sz="2000" dirty="0">
                <a:latin typeface="Futura PT Book" panose="020B0502020204020303" pitchFamily="34" charset="0"/>
              </a:rPr>
            </a:br>
            <a:r>
              <a:rPr lang="en-US" sz="2000" dirty="0">
                <a:latin typeface="Futura PT Book" panose="020B0502020204020303" pitchFamily="34" charset="0"/>
              </a:rPr>
              <a:t>Emma Murdoch</a:t>
            </a:r>
            <a:br>
              <a:rPr lang="en-US" sz="2000" dirty="0">
                <a:latin typeface="Futura PT Book" panose="020B0502020204020303" pitchFamily="34" charset="0"/>
              </a:rPr>
            </a:br>
            <a:r>
              <a:rPr lang="en-US" sz="2000" dirty="0">
                <a:latin typeface="Futura PT Book" panose="020B0502020204020303" pitchFamily="34" charset="0"/>
              </a:rPr>
              <a:t>Rosie Zhang</a:t>
            </a:r>
            <a:br>
              <a:rPr lang="en-US" sz="2000" dirty="0">
                <a:latin typeface="Futura PT Book" panose="020B0502020204020303" pitchFamily="34" charset="0"/>
              </a:rPr>
            </a:br>
            <a:r>
              <a:rPr lang="en-US" sz="2000" u="sng" dirty="0">
                <a:latin typeface="Futura PT Book" panose="020B0502020204020303" pitchFamily="34" charset="0"/>
              </a:rPr>
              <a:t>Undergraduates</a:t>
            </a:r>
            <a:br>
              <a:rPr lang="en-US" sz="2000" dirty="0">
                <a:latin typeface="Futura PT Book" panose="020B0502020204020303" pitchFamily="34" charset="0"/>
              </a:rPr>
            </a:br>
            <a:r>
              <a:rPr lang="en-US" sz="2000" dirty="0">
                <a:latin typeface="Futura PT Book" panose="020B0502020204020303" pitchFamily="34" charset="0"/>
              </a:rPr>
              <a:t>Joe Dobbins</a:t>
            </a:r>
            <a:br>
              <a:rPr lang="en-US" sz="2000" dirty="0">
                <a:latin typeface="Futura PT Book" panose="020B0502020204020303" pitchFamily="34" charset="0"/>
              </a:rPr>
            </a:br>
            <a:r>
              <a:rPr lang="en-US" sz="2000" dirty="0">
                <a:latin typeface="Futura PT Book" panose="020B0502020204020303" pitchFamily="34" charset="0"/>
              </a:rPr>
              <a:t>Megan Furukawa</a:t>
            </a:r>
            <a:br>
              <a:rPr lang="en-US" sz="2000" dirty="0">
                <a:latin typeface="Futura PT Book" panose="020B0502020204020303" pitchFamily="34" charset="0"/>
              </a:rPr>
            </a:br>
            <a:r>
              <a:rPr lang="en-US" sz="2000" dirty="0">
                <a:latin typeface="Futura PT Book" panose="020B0502020204020303" pitchFamily="34" charset="0"/>
              </a:rPr>
              <a:t>Kelly Hynes</a:t>
            </a:r>
            <a:br>
              <a:rPr lang="en-US" sz="2000" dirty="0">
                <a:latin typeface="Futura PT Book" panose="020B0502020204020303" pitchFamily="34" charset="0"/>
              </a:rPr>
            </a:br>
            <a:r>
              <a:rPr lang="en-US" sz="2000" dirty="0">
                <a:latin typeface="Futura PT Book" panose="020B0502020204020303" pitchFamily="34" charset="0"/>
              </a:rPr>
              <a:t>Sigrid </a:t>
            </a:r>
            <a:r>
              <a:rPr lang="en-US" sz="2000" dirty="0" err="1">
                <a:latin typeface="Futura PT Book" panose="020B0502020204020303" pitchFamily="34" charset="0"/>
              </a:rPr>
              <a:t>Jin</a:t>
            </a:r>
            <a:br>
              <a:rPr lang="en-US" sz="2000" dirty="0">
                <a:latin typeface="Futura PT Book" panose="020B0502020204020303" pitchFamily="34" charset="0"/>
              </a:rPr>
            </a:br>
            <a:r>
              <a:rPr lang="en-US" sz="2000" dirty="0">
                <a:latin typeface="Futura PT Book" panose="020B0502020204020303" pitchFamily="34" charset="0"/>
              </a:rPr>
              <a:t>Brianna Bowman</a:t>
            </a:r>
            <a:br>
              <a:rPr lang="en-US" sz="2000" dirty="0">
                <a:latin typeface="Futura PT Book" panose="020B0502020204020303" pitchFamily="34" charset="0"/>
              </a:rPr>
            </a:br>
            <a:r>
              <a:rPr lang="en-US" sz="2000" dirty="0">
                <a:latin typeface="Futura PT Book" panose="020B0502020204020303" pitchFamily="34" charset="0"/>
              </a:rPr>
              <a:t>Jennifer Weiss</a:t>
            </a:r>
            <a:br>
              <a:rPr lang="en-US" sz="2000" dirty="0">
                <a:latin typeface="Futura PT Book" panose="020B0502020204020303" pitchFamily="34" charset="0"/>
              </a:rPr>
            </a:br>
            <a:r>
              <a:rPr lang="en-US" sz="2000" dirty="0">
                <a:latin typeface="Futura PT Book" panose="020B0502020204020303" pitchFamily="34" charset="0"/>
              </a:rPr>
              <a:t>Leslie Pardo</a:t>
            </a:r>
            <a:br>
              <a:rPr lang="en-US" sz="2000" dirty="0">
                <a:latin typeface="Futura PT Book" panose="020B0502020204020303" pitchFamily="34" charset="0"/>
              </a:rPr>
            </a:br>
            <a:r>
              <a:rPr lang="en-US" sz="2000" dirty="0">
                <a:latin typeface="Futura PT Book" panose="020B0502020204020303" pitchFamily="34" charset="0"/>
              </a:rPr>
              <a:t>Andrew </a:t>
            </a:r>
            <a:r>
              <a:rPr lang="en-US" sz="2000" dirty="0" err="1">
                <a:latin typeface="Futura PT Book" panose="020B0502020204020303" pitchFamily="34" charset="0"/>
              </a:rPr>
              <a:t>Gensburg</a:t>
            </a:r>
            <a:br>
              <a:rPr lang="en-US" sz="2000" dirty="0">
                <a:latin typeface="Futura PT Book" panose="020B0502020204020303" pitchFamily="34" charset="0"/>
              </a:rPr>
            </a:br>
            <a:r>
              <a:rPr lang="en-US" sz="2000" dirty="0">
                <a:latin typeface="Futura PT Book" panose="020B0502020204020303" pitchFamily="34" charset="0"/>
              </a:rPr>
              <a:t>Jonathan Sanders</a:t>
            </a:r>
            <a:br>
              <a:rPr lang="en-US" sz="2000" dirty="0">
                <a:latin typeface="Futura PT Book" panose="020B0502020204020303" pitchFamily="34" charset="0"/>
              </a:rPr>
            </a:br>
            <a:r>
              <a:rPr lang="en-US" sz="2000" dirty="0">
                <a:latin typeface="Futura PT Book" panose="020B0502020204020303" pitchFamily="34" charset="0"/>
              </a:rPr>
              <a:t>Ali Norwood</a:t>
            </a:r>
          </a:p>
          <a:p>
            <a:pPr marL="0" indent="0">
              <a:buNone/>
            </a:pPr>
            <a:br>
              <a:rPr lang="en-US" sz="2000" dirty="0">
                <a:latin typeface="Futura PT Book" panose="020B0502020204020303" pitchFamily="34" charset="0"/>
              </a:rPr>
            </a:br>
            <a:endParaRPr lang="en-US" sz="2000" dirty="0">
              <a:latin typeface="Futura PT Book" panose="020B0502020204020303" pitchFamily="34" charset="0"/>
            </a:endParaRPr>
          </a:p>
        </p:txBody>
      </p:sp>
      <p:sp>
        <p:nvSpPr>
          <p:cNvPr id="2" name="Text Placeholder 1">
            <a:extLst>
              <a:ext uri="{FF2B5EF4-FFF2-40B4-BE49-F238E27FC236}">
                <a16:creationId xmlns:a16="http://schemas.microsoft.com/office/drawing/2014/main" id="{4C5B5559-7E03-4D0A-896E-51A70A8CC6C6}"/>
              </a:ext>
            </a:extLst>
          </p:cNvPr>
          <p:cNvSpPr>
            <a:spLocks noGrp="1"/>
          </p:cNvSpPr>
          <p:nvPr>
            <p:ph type="body" sz="half" idx="2"/>
          </p:nvPr>
        </p:nvSpPr>
        <p:spPr>
          <a:xfrm>
            <a:off x="602127" y="1561885"/>
            <a:ext cx="5289388" cy="5074761"/>
          </a:xfrm>
        </p:spPr>
        <p:txBody>
          <a:bodyPr lIns="0">
            <a:noAutofit/>
          </a:bodyPr>
          <a:lstStyle/>
          <a:p>
            <a:pPr>
              <a:lnSpc>
                <a:spcPct val="100000"/>
              </a:lnSpc>
              <a:spcBef>
                <a:spcPts val="1000"/>
              </a:spcBef>
            </a:pPr>
            <a:r>
              <a:rPr lang="en-US" sz="2800" dirty="0">
                <a:solidFill>
                  <a:schemeClr val="bg1"/>
                </a:solidFill>
                <a:latin typeface="Futura PT Heavy" panose="020B0802020204020303" pitchFamily="34" charset="0"/>
              </a:rPr>
              <a:t>Construct</a:t>
            </a:r>
            <a:r>
              <a:rPr lang="en-US" sz="2400" dirty="0">
                <a:solidFill>
                  <a:schemeClr val="bg1"/>
                </a:solidFill>
                <a:latin typeface="Futura PT Heavy" panose="020B0802020204020303" pitchFamily="34" charset="0"/>
              </a:rPr>
              <a:t> Source</a:t>
            </a:r>
            <a:br>
              <a:rPr lang="en-US" sz="2000" b="1" u="sng" dirty="0">
                <a:solidFill>
                  <a:schemeClr val="bg1"/>
                </a:solidFill>
                <a:latin typeface="Futura PT Book" panose="020B0502020204020303" pitchFamily="34" charset="0"/>
              </a:rPr>
            </a:br>
            <a:r>
              <a:rPr lang="en-US" sz="2400" dirty="0">
                <a:solidFill>
                  <a:schemeClr val="bg1"/>
                </a:solidFill>
                <a:latin typeface="Futura PT Book" panose="020B0502020204020303" pitchFamily="34" charset="0"/>
              </a:rPr>
              <a:t>Rachael Neve</a:t>
            </a:r>
            <a:r>
              <a:rPr lang="en-US" sz="2000" dirty="0">
                <a:solidFill>
                  <a:schemeClr val="bg1"/>
                </a:solidFill>
                <a:latin typeface="Futura PT Book" panose="020B0502020204020303" pitchFamily="34" charset="0"/>
              </a:rPr>
              <a:t>, Massachusetts General Hospital</a:t>
            </a:r>
          </a:p>
          <a:p>
            <a:pPr>
              <a:lnSpc>
                <a:spcPct val="100000"/>
              </a:lnSpc>
              <a:spcBef>
                <a:spcPts val="0"/>
              </a:spcBef>
            </a:pPr>
            <a:endParaRPr lang="en-US" sz="1200" dirty="0">
              <a:solidFill>
                <a:schemeClr val="bg1"/>
              </a:solidFill>
              <a:latin typeface="Futura PT Book" panose="020B0502020204020303" pitchFamily="34" charset="0"/>
            </a:endParaRPr>
          </a:p>
          <a:p>
            <a:pPr>
              <a:lnSpc>
                <a:spcPct val="100000"/>
              </a:lnSpc>
              <a:spcBef>
                <a:spcPts val="1000"/>
              </a:spcBef>
            </a:pPr>
            <a:r>
              <a:rPr lang="en-US" sz="2400" dirty="0">
                <a:solidFill>
                  <a:schemeClr val="bg1"/>
                </a:solidFill>
                <a:latin typeface="Futura PT Heavy" panose="020B0802020204020303" pitchFamily="34" charset="0"/>
              </a:rPr>
              <a:t>Technical Advice &amp; Equipment</a:t>
            </a:r>
            <a:br>
              <a:rPr lang="en-US" sz="2000" b="1" u="sng" dirty="0">
                <a:solidFill>
                  <a:schemeClr val="bg1"/>
                </a:solidFill>
                <a:latin typeface="Futura PT Book" panose="020B0502020204020303" pitchFamily="34" charset="0"/>
              </a:rPr>
            </a:br>
            <a:r>
              <a:rPr lang="en-US" sz="2400" dirty="0">
                <a:solidFill>
                  <a:schemeClr val="bg1"/>
                </a:solidFill>
                <a:latin typeface="Futura PT Book" panose="020B0502020204020303" pitchFamily="34" charset="0"/>
              </a:rPr>
              <a:t>Roberto Galvez</a:t>
            </a:r>
            <a:br>
              <a:rPr lang="en-US" sz="2400" dirty="0">
                <a:solidFill>
                  <a:schemeClr val="bg1"/>
                </a:solidFill>
                <a:latin typeface="Futura PT Book" panose="020B0502020204020303" pitchFamily="34" charset="0"/>
              </a:rPr>
            </a:br>
            <a:r>
              <a:rPr lang="en-US" sz="2400" dirty="0" err="1">
                <a:solidFill>
                  <a:schemeClr val="bg1"/>
                </a:solidFill>
                <a:latin typeface="Futura PT Book" panose="020B0502020204020303" pitchFamily="34" charset="0"/>
              </a:rPr>
              <a:t>Rhanor</a:t>
            </a:r>
            <a:r>
              <a:rPr lang="en-US" sz="2400" dirty="0">
                <a:solidFill>
                  <a:schemeClr val="bg1"/>
                </a:solidFill>
                <a:latin typeface="Futura PT Book" panose="020B0502020204020303" pitchFamily="34" charset="0"/>
              </a:rPr>
              <a:t> Gillette</a:t>
            </a:r>
            <a:br>
              <a:rPr lang="en-US" sz="2400" dirty="0">
                <a:solidFill>
                  <a:schemeClr val="bg1"/>
                </a:solidFill>
                <a:latin typeface="Futura PT Book" panose="020B0502020204020303" pitchFamily="34" charset="0"/>
              </a:rPr>
            </a:br>
            <a:r>
              <a:rPr lang="en-US" sz="2400" dirty="0">
                <a:solidFill>
                  <a:schemeClr val="bg1"/>
                </a:solidFill>
                <a:latin typeface="Futura PT Book" panose="020B0502020204020303" pitchFamily="34" charset="0"/>
              </a:rPr>
              <a:t>Gene Robinson’s Lab</a:t>
            </a:r>
          </a:p>
          <a:p>
            <a:pPr>
              <a:lnSpc>
                <a:spcPct val="100000"/>
              </a:lnSpc>
              <a:spcBef>
                <a:spcPts val="0"/>
              </a:spcBef>
            </a:pPr>
            <a:endParaRPr lang="en-US" sz="1200" dirty="0">
              <a:solidFill>
                <a:schemeClr val="bg1"/>
              </a:solidFill>
              <a:latin typeface="Futura PT Book" panose="020B0502020204020303" pitchFamily="34" charset="0"/>
            </a:endParaRPr>
          </a:p>
          <a:p>
            <a:pPr>
              <a:lnSpc>
                <a:spcPct val="100000"/>
              </a:lnSpc>
              <a:spcBef>
                <a:spcPts val="1000"/>
              </a:spcBef>
            </a:pPr>
            <a:r>
              <a:rPr lang="en-US" sz="2400" dirty="0">
                <a:solidFill>
                  <a:schemeClr val="bg1"/>
                </a:solidFill>
                <a:latin typeface="Futura PT Heavy" panose="020B0802020204020303" pitchFamily="34" charset="0"/>
              </a:rPr>
              <a:t>Graduate Committee</a:t>
            </a:r>
            <a:br>
              <a:rPr lang="en-US" sz="2000" dirty="0">
                <a:solidFill>
                  <a:schemeClr val="bg1"/>
                </a:solidFill>
                <a:latin typeface="Futura PT Book" panose="020B0502020204020303" pitchFamily="34" charset="0"/>
              </a:rPr>
            </a:br>
            <a:r>
              <a:rPr lang="en-US" sz="2400" dirty="0">
                <a:solidFill>
                  <a:schemeClr val="bg1"/>
                </a:solidFill>
                <a:latin typeface="Futura PT Book" panose="020B0502020204020303" pitchFamily="34" charset="0"/>
              </a:rPr>
              <a:t>Alison Bell</a:t>
            </a:r>
            <a:br>
              <a:rPr lang="en-US" sz="2400" dirty="0">
                <a:solidFill>
                  <a:schemeClr val="bg1"/>
                </a:solidFill>
                <a:latin typeface="Futura PT Book" panose="020B0502020204020303" pitchFamily="34" charset="0"/>
              </a:rPr>
            </a:br>
            <a:r>
              <a:rPr lang="en-US" sz="2400" dirty="0">
                <a:solidFill>
                  <a:schemeClr val="bg1"/>
                </a:solidFill>
                <a:latin typeface="Futura PT Book" panose="020B0502020204020303" pitchFamily="34" charset="0"/>
              </a:rPr>
              <a:t>Lisa Stubbs</a:t>
            </a:r>
            <a:br>
              <a:rPr lang="en-US" sz="2400" dirty="0">
                <a:solidFill>
                  <a:schemeClr val="bg1"/>
                </a:solidFill>
                <a:latin typeface="Futura PT Book" panose="020B0502020204020303" pitchFamily="34" charset="0"/>
              </a:rPr>
            </a:br>
            <a:r>
              <a:rPr lang="en-US" sz="2400" dirty="0">
                <a:solidFill>
                  <a:schemeClr val="bg1"/>
                </a:solidFill>
                <a:latin typeface="Futura PT Book" panose="020B0502020204020303" pitchFamily="34" charset="0"/>
              </a:rPr>
              <a:t>Lori </a:t>
            </a:r>
            <a:r>
              <a:rPr lang="en-US" sz="2400" dirty="0" err="1">
                <a:solidFill>
                  <a:schemeClr val="bg1"/>
                </a:solidFill>
                <a:latin typeface="Futura PT Book" panose="020B0502020204020303" pitchFamily="34" charset="0"/>
              </a:rPr>
              <a:t>Raetzman</a:t>
            </a:r>
            <a:br>
              <a:rPr lang="en-US" sz="2400" dirty="0">
                <a:solidFill>
                  <a:schemeClr val="bg1"/>
                </a:solidFill>
                <a:latin typeface="Futura PT Book" panose="020B0502020204020303" pitchFamily="34" charset="0"/>
              </a:rPr>
            </a:br>
            <a:r>
              <a:rPr lang="en-US" sz="2400" dirty="0">
                <a:solidFill>
                  <a:schemeClr val="bg1"/>
                </a:solidFill>
                <a:latin typeface="Futura PT Book" panose="020B0502020204020303" pitchFamily="34" charset="0"/>
              </a:rPr>
              <a:t>Justin Rhodes</a:t>
            </a:r>
          </a:p>
        </p:txBody>
      </p:sp>
      <p:pic>
        <p:nvPicPr>
          <p:cNvPr id="8" name="Picture 7" descr="A close up of a sign&#10;&#10;Description automatically generated">
            <a:extLst>
              <a:ext uri="{FF2B5EF4-FFF2-40B4-BE49-F238E27FC236}">
                <a16:creationId xmlns:a16="http://schemas.microsoft.com/office/drawing/2014/main" id="{ED77A744-2A2A-4C19-BE86-40B59B1EE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658" y="67317"/>
            <a:ext cx="2850335" cy="1802836"/>
          </a:xfrm>
          <a:prstGeom prst="rect">
            <a:avLst/>
          </a:prstGeom>
        </p:spPr>
      </p:pic>
      <p:pic>
        <p:nvPicPr>
          <p:cNvPr id="12" name="Picture 11">
            <a:extLst>
              <a:ext uri="{FF2B5EF4-FFF2-40B4-BE49-F238E27FC236}">
                <a16:creationId xmlns:a16="http://schemas.microsoft.com/office/drawing/2014/main" id="{90D94A9B-D1B9-4BBD-893A-74F47BD67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788" y="5146122"/>
            <a:ext cx="1259233" cy="1259233"/>
          </a:xfrm>
          <a:prstGeom prst="rect">
            <a:avLst/>
          </a:prstGeom>
        </p:spPr>
      </p:pic>
      <p:sp>
        <p:nvSpPr>
          <p:cNvPr id="14" name="Rectangle 13">
            <a:extLst>
              <a:ext uri="{FF2B5EF4-FFF2-40B4-BE49-F238E27FC236}">
                <a16:creationId xmlns:a16="http://schemas.microsoft.com/office/drawing/2014/main" id="{10D700DD-9A35-4FEF-98B4-75A28EA89A07}"/>
              </a:ext>
            </a:extLst>
          </p:cNvPr>
          <p:cNvSpPr/>
          <p:nvPr/>
        </p:nvSpPr>
        <p:spPr>
          <a:xfrm>
            <a:off x="4433366" y="6436591"/>
            <a:ext cx="1490088" cy="400110"/>
          </a:xfrm>
          <a:prstGeom prst="rect">
            <a:avLst/>
          </a:prstGeom>
        </p:spPr>
        <p:txBody>
          <a:bodyPr wrap="none">
            <a:spAutoFit/>
          </a:bodyPr>
          <a:lstStyle/>
          <a:p>
            <a:r>
              <a:rPr lang="en-US" sz="2000" dirty="0">
                <a:solidFill>
                  <a:schemeClr val="bg1"/>
                </a:solidFill>
                <a:latin typeface="Futura PT Heavy" panose="020B0802020204020303" pitchFamily="34" charset="0"/>
              </a:rPr>
              <a:t>Contact</a:t>
            </a:r>
            <a:r>
              <a:rPr lang="en-US" sz="2000" b="1" dirty="0">
                <a:solidFill>
                  <a:prstClr val="white"/>
                </a:solidFill>
                <a:latin typeface="Futura PT Heavy" panose="020B0802020204020303" pitchFamily="34" charset="0"/>
              </a:rPr>
              <a:t> </a:t>
            </a:r>
            <a:r>
              <a:rPr lang="en-US" sz="2000" dirty="0">
                <a:solidFill>
                  <a:schemeClr val="bg1"/>
                </a:solidFill>
                <a:latin typeface="Futura PT Heavy" panose="020B0802020204020303" pitchFamily="34" charset="0"/>
              </a:rPr>
              <a:t>Me</a:t>
            </a:r>
          </a:p>
        </p:txBody>
      </p:sp>
      <p:grpSp>
        <p:nvGrpSpPr>
          <p:cNvPr id="36" name="Group 35">
            <a:extLst>
              <a:ext uri="{FF2B5EF4-FFF2-40B4-BE49-F238E27FC236}">
                <a16:creationId xmlns:a16="http://schemas.microsoft.com/office/drawing/2014/main" id="{02751EF6-2811-4C65-9965-BB019A38610F}"/>
              </a:ext>
            </a:extLst>
          </p:cNvPr>
          <p:cNvGrpSpPr/>
          <p:nvPr/>
        </p:nvGrpSpPr>
        <p:grpSpPr>
          <a:xfrm>
            <a:off x="602128" y="221354"/>
            <a:ext cx="4900497" cy="914400"/>
            <a:chOff x="551746" y="259376"/>
            <a:chExt cx="4900497" cy="914400"/>
          </a:xfrm>
        </p:grpSpPr>
        <p:sp>
          <p:nvSpPr>
            <p:cNvPr id="25" name="Rectangle 24">
              <a:extLst>
                <a:ext uri="{FF2B5EF4-FFF2-40B4-BE49-F238E27FC236}">
                  <a16:creationId xmlns:a16="http://schemas.microsoft.com/office/drawing/2014/main" id="{450CC3FF-C0B4-4A94-A79C-D7882B47B1E8}"/>
                </a:ext>
              </a:extLst>
            </p:cNvPr>
            <p:cNvSpPr/>
            <p:nvPr/>
          </p:nvSpPr>
          <p:spPr>
            <a:xfrm>
              <a:off x="551746" y="259376"/>
              <a:ext cx="4900497" cy="914400"/>
            </a:xfrm>
            <a:prstGeom prst="rect">
              <a:avLst/>
            </a:prstGeom>
            <a:solidFill>
              <a:srgbClr val="08376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L-Shape 25">
              <a:extLst>
                <a:ext uri="{FF2B5EF4-FFF2-40B4-BE49-F238E27FC236}">
                  <a16:creationId xmlns:a16="http://schemas.microsoft.com/office/drawing/2014/main" id="{6BE4E65D-5008-4652-A3DB-6A510AB8A8FB}"/>
                </a:ext>
              </a:extLst>
            </p:cNvPr>
            <p:cNvSpPr/>
            <p:nvPr/>
          </p:nvSpPr>
          <p:spPr>
            <a:xfrm rot="10800000" flipH="1" flipV="1">
              <a:off x="551746" y="716576"/>
              <a:ext cx="457200" cy="457200"/>
            </a:xfrm>
            <a:prstGeom prst="corner">
              <a:avLst>
                <a:gd name="adj1" fmla="val 23707"/>
                <a:gd name="adj2" fmla="val 20746"/>
              </a:avLst>
            </a:prstGeom>
            <a:solidFill>
              <a:srgbClr val="77C2E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L-Shape 26">
              <a:extLst>
                <a:ext uri="{FF2B5EF4-FFF2-40B4-BE49-F238E27FC236}">
                  <a16:creationId xmlns:a16="http://schemas.microsoft.com/office/drawing/2014/main" id="{ACCFAC2A-5A1B-457E-9219-3DA47E209596}"/>
                </a:ext>
              </a:extLst>
            </p:cNvPr>
            <p:cNvSpPr/>
            <p:nvPr/>
          </p:nvSpPr>
          <p:spPr>
            <a:xfrm rot="10800000">
              <a:off x="4995043" y="259376"/>
              <a:ext cx="457200" cy="457200"/>
            </a:xfrm>
            <a:prstGeom prst="corner">
              <a:avLst>
                <a:gd name="adj1" fmla="val 23707"/>
                <a:gd name="adj2" fmla="val 20746"/>
              </a:avLst>
            </a:prstGeom>
            <a:solidFill>
              <a:srgbClr val="77C2E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B22FF82-8D3E-4A0A-B263-72CB3D4FB7A6}"/>
                </a:ext>
              </a:extLst>
            </p:cNvPr>
            <p:cNvSpPr/>
            <p:nvPr/>
          </p:nvSpPr>
          <p:spPr>
            <a:xfrm>
              <a:off x="736643" y="362633"/>
              <a:ext cx="4530704" cy="707886"/>
            </a:xfrm>
            <a:prstGeom prst="rect">
              <a:avLst/>
            </a:prstGeom>
          </p:spPr>
          <p:txBody>
            <a:bodyPr wrap="square">
              <a:spAutoFit/>
            </a:bodyPr>
            <a:lstStyle/>
            <a:p>
              <a:pPr algn="ctr"/>
              <a:r>
                <a:rPr lang="en-US" altLang="ko-KR" sz="4000" b="1" dirty="0">
                  <a:solidFill>
                    <a:schemeClr val="bg1"/>
                  </a:solidFill>
                  <a:latin typeface="Futura PT Heavy" panose="020B0802020204020303" pitchFamily="34" charset="0"/>
                  <a:ea typeface="+mj-ea"/>
                  <a:cs typeface="Arial" pitchFamily="34" charset="0"/>
                </a:rPr>
                <a:t>Acknowledgments</a:t>
              </a:r>
              <a:endParaRPr lang="en-US" sz="3600" b="1" dirty="0">
                <a:solidFill>
                  <a:schemeClr val="bg1"/>
                </a:solidFill>
                <a:latin typeface="Futura PT Heavy" panose="020B0802020204020303" pitchFamily="34" charset="0"/>
                <a:ea typeface="+mj-ea"/>
                <a:cs typeface="Arial" pitchFamily="34" charset="0"/>
              </a:endParaRPr>
            </a:p>
          </p:txBody>
        </p:sp>
      </p:grpSp>
      <p:grpSp>
        <p:nvGrpSpPr>
          <p:cNvPr id="39" name="Group 38">
            <a:extLst>
              <a:ext uri="{FF2B5EF4-FFF2-40B4-BE49-F238E27FC236}">
                <a16:creationId xmlns:a16="http://schemas.microsoft.com/office/drawing/2014/main" id="{CC86FEE1-09A1-48A0-AB81-2FDBC60FC763}"/>
              </a:ext>
            </a:extLst>
          </p:cNvPr>
          <p:cNvGrpSpPr/>
          <p:nvPr/>
        </p:nvGrpSpPr>
        <p:grpSpPr>
          <a:xfrm>
            <a:off x="8884674" y="5435330"/>
            <a:ext cx="3307326" cy="1201316"/>
            <a:chOff x="8839567" y="5521366"/>
            <a:chExt cx="3307326" cy="1201316"/>
          </a:xfrm>
        </p:grpSpPr>
        <p:pic>
          <p:nvPicPr>
            <p:cNvPr id="7" name="Picture 6">
              <a:extLst>
                <a:ext uri="{FF2B5EF4-FFF2-40B4-BE49-F238E27FC236}">
                  <a16:creationId xmlns:a16="http://schemas.microsoft.com/office/drawing/2014/main" id="{207040E9-6271-4B1B-AF2A-0B2CEACD5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567" y="5521366"/>
              <a:ext cx="1194123" cy="1201316"/>
            </a:xfrm>
            <a:prstGeom prst="rect">
              <a:avLst/>
            </a:prstGeom>
          </p:spPr>
        </p:pic>
        <p:sp>
          <p:nvSpPr>
            <p:cNvPr id="3" name="TextBox 2">
              <a:extLst>
                <a:ext uri="{FF2B5EF4-FFF2-40B4-BE49-F238E27FC236}">
                  <a16:creationId xmlns:a16="http://schemas.microsoft.com/office/drawing/2014/main" id="{7E57028B-7734-474B-B296-629DBA4B4B03}"/>
                </a:ext>
              </a:extLst>
            </p:cNvPr>
            <p:cNvSpPr txBox="1"/>
            <p:nvPr/>
          </p:nvSpPr>
          <p:spPr>
            <a:xfrm>
              <a:off x="9954875" y="5587833"/>
              <a:ext cx="2192018"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prstClr val="black"/>
                  </a:solidFill>
                  <a:effectLst/>
                  <a:uLnTx/>
                  <a:uFillTx/>
                  <a:latin typeface="Futura PT Book" panose="020B0502020204020303" pitchFamily="34" charset="0"/>
                </a:rPr>
                <a:t>This work was supported </a:t>
              </a:r>
              <a:br>
                <a:rPr kumimoji="0" lang="en-US" sz="1600" b="0" u="none" strike="noStrike" kern="1200" cap="none" spc="0" normalizeH="0" baseline="0" noProof="0" dirty="0">
                  <a:ln>
                    <a:noFill/>
                  </a:ln>
                  <a:solidFill>
                    <a:prstClr val="black"/>
                  </a:solidFill>
                  <a:effectLst/>
                  <a:uLnTx/>
                  <a:uFillTx/>
                  <a:latin typeface="Futura PT Book" panose="020B0502020204020303" pitchFamily="34" charset="0"/>
                </a:rPr>
              </a:br>
              <a:r>
                <a:rPr kumimoji="0" lang="en-US" sz="1600" b="0" u="none" strike="noStrike" kern="1200" cap="none" spc="0" normalizeH="0" baseline="0" noProof="0" dirty="0">
                  <a:ln>
                    <a:noFill/>
                  </a:ln>
                  <a:solidFill>
                    <a:prstClr val="black"/>
                  </a:solidFill>
                  <a:effectLst/>
                  <a:uLnTx/>
                  <a:uFillTx/>
                  <a:latin typeface="Futura PT Book" panose="020B0502020204020303" pitchFamily="34" charset="0"/>
                </a:rPr>
                <a:t>by the National Science Foundation under EDGE Grant 1645170</a:t>
              </a:r>
            </a:p>
          </p:txBody>
        </p:sp>
      </p:grpSp>
    </p:spTree>
    <p:extLst>
      <p:ext uri="{BB962C8B-B14F-4D97-AF65-F5344CB8AC3E}">
        <p14:creationId xmlns:p14="http://schemas.microsoft.com/office/powerpoint/2010/main" val="762798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FB5BC8D-0A65-4FDF-AE75-BBEA5A866F82}"/>
              </a:ext>
            </a:extLst>
          </p:cNvPr>
          <p:cNvSpPr/>
          <p:nvPr/>
        </p:nvSpPr>
        <p:spPr>
          <a:xfrm>
            <a:off x="0" y="0"/>
            <a:ext cx="12192000" cy="6858000"/>
          </a:xfrm>
          <a:prstGeom prst="rect">
            <a:avLst/>
          </a:prstGeom>
          <a:solidFill>
            <a:schemeClr val="accent1">
              <a:lumMod val="50000"/>
            </a:schemeClr>
          </a:solidFill>
          <a:ln w="127000" cap="flat" cmpd="sng" algn="ctr">
            <a:solidFill>
              <a:srgbClr val="77C2E8"/>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ko-KR" altLang="en-US" dirty="0"/>
          </a:p>
        </p:txBody>
      </p:sp>
      <p:sp>
        <p:nvSpPr>
          <p:cNvPr id="130" name="Content Placeholder 117"/>
          <p:cNvSpPr>
            <a:spLocks noGrp="1"/>
          </p:cNvSpPr>
          <p:nvPr>
            <p:ph type="body" sz="quarter" idx="4294967295"/>
          </p:nvPr>
        </p:nvSpPr>
        <p:spPr>
          <a:xfrm>
            <a:off x="370391" y="1682988"/>
            <a:ext cx="5482272" cy="4814649"/>
          </a:xfrm>
          <a:ln>
            <a:noFill/>
          </a:ln>
        </p:spPr>
        <p:txBody>
          <a:bodyPr>
            <a:noAutofit/>
          </a:bodyPr>
          <a:lstStyle/>
          <a:p>
            <a:pPr marL="0" lvl="0" indent="0" algn="ctr">
              <a:lnSpc>
                <a:spcPct val="100000"/>
              </a:lnSpc>
              <a:spcBef>
                <a:spcPts val="0"/>
              </a:spcBef>
              <a:buNone/>
            </a:pPr>
            <a:br>
              <a:rPr lang="en-US" sz="3200" dirty="0">
                <a:solidFill>
                  <a:prstClr val="white"/>
                </a:solidFill>
                <a:latin typeface="Futura PT Book" panose="020B0502020204020303" pitchFamily="34" charset="0"/>
              </a:rPr>
            </a:br>
            <a:endParaRPr lang="en-US" sz="3200" dirty="0">
              <a:solidFill>
                <a:prstClr val="white"/>
              </a:solidFill>
              <a:latin typeface="Futura PT Book" panose="020B0502020204020303" pitchFamily="34" charset="0"/>
            </a:endParaRPr>
          </a:p>
          <a:p>
            <a:pPr marL="0" lvl="0" indent="0">
              <a:lnSpc>
                <a:spcPct val="100000"/>
              </a:lnSpc>
              <a:spcBef>
                <a:spcPts val="0"/>
              </a:spcBef>
              <a:buNone/>
            </a:pPr>
            <a:endParaRPr lang="en-US" sz="1800" dirty="0">
              <a:solidFill>
                <a:prstClr val="white"/>
              </a:solidFill>
              <a:latin typeface="Futura PT Book" panose="020B0502020204020303" pitchFamily="34" charset="0"/>
              <a:cs typeface="Arial" panose="020B0604020202020204" pitchFamily="34" charset="0"/>
            </a:endParaRPr>
          </a:p>
          <a:p>
            <a:pPr marL="0" lvl="0" indent="0">
              <a:lnSpc>
                <a:spcPct val="100000"/>
              </a:lnSpc>
              <a:spcBef>
                <a:spcPts val="0"/>
              </a:spcBef>
              <a:buNone/>
            </a:pPr>
            <a:r>
              <a:rPr lang="en-US" dirty="0">
                <a:solidFill>
                  <a:prstClr val="white"/>
                </a:solidFill>
                <a:latin typeface="Futura PT Book" panose="020B0502020204020303" pitchFamily="34" charset="0"/>
                <a:cs typeface="Arial" panose="020B0604020202020204" pitchFamily="34" charset="0"/>
              </a:rPr>
              <a:t>Gene-behavior interplay</a:t>
            </a:r>
          </a:p>
          <a:p>
            <a:pPr>
              <a:lnSpc>
                <a:spcPct val="100000"/>
              </a:lnSpc>
              <a:spcBef>
                <a:spcPts val="0"/>
              </a:spcBef>
            </a:pPr>
            <a:r>
              <a:rPr lang="en-US" dirty="0">
                <a:solidFill>
                  <a:prstClr val="white"/>
                </a:solidFill>
                <a:latin typeface="Futura PT Book" panose="020B0502020204020303" pitchFamily="34" charset="0"/>
                <a:cs typeface="Arial" panose="020B0604020202020204" pitchFamily="34" charset="0"/>
              </a:rPr>
              <a:t>Common garden</a:t>
            </a:r>
          </a:p>
          <a:p>
            <a:pPr>
              <a:lnSpc>
                <a:spcPct val="100000"/>
              </a:lnSpc>
              <a:spcBef>
                <a:spcPts val="0"/>
              </a:spcBef>
            </a:pPr>
            <a:r>
              <a:rPr lang="en-US" dirty="0">
                <a:solidFill>
                  <a:prstClr val="white"/>
                </a:solidFill>
                <a:latin typeface="Futura PT Book" panose="020B0502020204020303" pitchFamily="34" charset="0"/>
                <a:cs typeface="Arial" panose="020B0604020202020204" pitchFamily="34" charset="0"/>
              </a:rPr>
              <a:t>QTL &amp; GWAS</a:t>
            </a:r>
          </a:p>
          <a:p>
            <a:pPr>
              <a:lnSpc>
                <a:spcPct val="100000"/>
              </a:lnSpc>
              <a:spcBef>
                <a:spcPts val="0"/>
              </a:spcBef>
            </a:pPr>
            <a:r>
              <a:rPr lang="en-US" dirty="0">
                <a:solidFill>
                  <a:prstClr val="white"/>
                </a:solidFill>
                <a:latin typeface="Futura PT Book" panose="020B0502020204020303" pitchFamily="34" charset="0"/>
                <a:cs typeface="Arial" panose="020B0604020202020204" pitchFamily="34" charset="0"/>
              </a:rPr>
              <a:t>RNA-seq</a:t>
            </a:r>
          </a:p>
          <a:p>
            <a:pPr marL="0" indent="0">
              <a:lnSpc>
                <a:spcPct val="100000"/>
              </a:lnSpc>
              <a:spcBef>
                <a:spcPts val="0"/>
              </a:spcBef>
              <a:buNone/>
            </a:pPr>
            <a:endParaRPr lang="en-US" sz="2000" dirty="0">
              <a:solidFill>
                <a:prstClr val="white"/>
              </a:solidFill>
              <a:latin typeface="Futura PT Book" panose="020B0502020204020303" pitchFamily="34" charset="0"/>
              <a:cs typeface="Arial" panose="020B0604020202020204" pitchFamily="34" charset="0"/>
            </a:endParaRPr>
          </a:p>
          <a:p>
            <a:pPr marL="0" lvl="0" indent="0">
              <a:buNone/>
            </a:pPr>
            <a:r>
              <a:rPr lang="en-US" dirty="0">
                <a:solidFill>
                  <a:prstClr val="white"/>
                </a:solidFill>
                <a:latin typeface="Futura PT Book" panose="020B0502020204020303" pitchFamily="34" charset="0"/>
                <a:cs typeface="Arial" panose="020B0604020202020204" pitchFamily="34" charset="0"/>
              </a:rPr>
              <a:t>Direct manipulation of genes</a:t>
            </a:r>
          </a:p>
          <a:p>
            <a:pPr lvl="0"/>
            <a:r>
              <a:rPr lang="en-US" dirty="0">
                <a:solidFill>
                  <a:prstClr val="white"/>
                </a:solidFill>
                <a:latin typeface="Futura PT Book" panose="020B0502020204020303" pitchFamily="34" charset="0"/>
                <a:cs typeface="Arial" panose="020B0604020202020204" pitchFamily="34" charset="0"/>
              </a:rPr>
              <a:t>Knockdown (CRISPR)</a:t>
            </a:r>
          </a:p>
          <a:p>
            <a:pPr lvl="0"/>
            <a:r>
              <a:rPr lang="en-US" dirty="0">
                <a:solidFill>
                  <a:prstClr val="white"/>
                </a:solidFill>
                <a:latin typeface="Futura PT Book" panose="020B0502020204020303" pitchFamily="34" charset="0"/>
                <a:cs typeface="Arial" panose="020B0604020202020204" pitchFamily="34" charset="0"/>
              </a:rPr>
              <a:t>Overexpression</a:t>
            </a:r>
          </a:p>
        </p:txBody>
      </p:sp>
      <p:sp>
        <p:nvSpPr>
          <p:cNvPr id="17" name="Title 1">
            <a:extLst>
              <a:ext uri="{FF2B5EF4-FFF2-40B4-BE49-F238E27FC236}">
                <a16:creationId xmlns:a16="http://schemas.microsoft.com/office/drawing/2014/main" id="{178B0BB5-5615-485F-BAC9-6E0ADF4F1C21}"/>
              </a:ext>
            </a:extLst>
          </p:cNvPr>
          <p:cNvSpPr txBox="1">
            <a:spLocks/>
          </p:cNvSpPr>
          <p:nvPr/>
        </p:nvSpPr>
        <p:spPr>
          <a:xfrm>
            <a:off x="219919" y="278501"/>
            <a:ext cx="5335905" cy="956798"/>
          </a:xfrm>
          <a:prstGeom prst="rect">
            <a:avLst/>
          </a:prstGeom>
        </p:spPr>
        <p:txBody>
          <a:bodyPr anchor="ctr">
            <a:noAutofit/>
          </a:bodyPr>
          <a:lstStyle>
            <a:lvl1pPr algn="l" defTabSz="914423" rtl="0" eaLnBrk="1" latinLnBrk="0" hangingPunct="1">
              <a:lnSpc>
                <a:spcPct val="90000"/>
              </a:lnSpc>
              <a:spcBef>
                <a:spcPct val="0"/>
              </a:spcBef>
              <a:buNone/>
              <a:defRPr sz="4000" b="0" kern="1200" baseline="0">
                <a:solidFill>
                  <a:schemeClr val="bg1"/>
                </a:solidFill>
                <a:latin typeface="Arial" pitchFamily="34" charset="0"/>
                <a:ea typeface="+mj-ea"/>
                <a:cs typeface="Arial" pitchFamily="34" charset="0"/>
              </a:defRPr>
            </a:lvl1pPr>
          </a:lstStyle>
          <a:p>
            <a:pPr algn="ctr"/>
            <a:r>
              <a:rPr lang="en-US" altLang="ko-KR" b="1" dirty="0">
                <a:latin typeface="Futura PT Heavy" panose="020B0802020204020303" pitchFamily="34" charset="0"/>
              </a:rPr>
              <a:t>How do </a:t>
            </a:r>
            <a:r>
              <a:rPr lang="en-US" altLang="ko-KR" b="1" dirty="0">
                <a:solidFill>
                  <a:srgbClr val="99FF66"/>
                </a:solidFill>
                <a:latin typeface="Futura PT Heavy" panose="020B0802020204020303" pitchFamily="34" charset="0"/>
              </a:rPr>
              <a:t>genes</a:t>
            </a:r>
            <a:br>
              <a:rPr lang="en-US" altLang="ko-KR" b="1" dirty="0">
                <a:solidFill>
                  <a:srgbClr val="99FF66"/>
                </a:solidFill>
                <a:latin typeface="Futura PT Heavy" panose="020B0802020204020303" pitchFamily="34" charset="0"/>
              </a:rPr>
            </a:br>
            <a:r>
              <a:rPr lang="en-US" altLang="ko-KR" b="1" dirty="0">
                <a:latin typeface="Futura PT Heavy" panose="020B0802020204020303" pitchFamily="34" charset="0"/>
              </a:rPr>
              <a:t>contribute to </a:t>
            </a:r>
            <a:r>
              <a:rPr lang="en-US" altLang="ko-KR" b="1" dirty="0">
                <a:solidFill>
                  <a:srgbClr val="FFC000"/>
                </a:solidFill>
                <a:latin typeface="Futura PT Heavy" panose="020B0802020204020303" pitchFamily="34" charset="0"/>
              </a:rPr>
              <a:t>behavior</a:t>
            </a:r>
            <a:r>
              <a:rPr lang="en-US" altLang="ko-KR" b="1" dirty="0">
                <a:latin typeface="Futura PT Heavy" panose="020B0802020204020303" pitchFamily="34" charset="0"/>
              </a:rPr>
              <a:t>?</a:t>
            </a:r>
            <a:endParaRPr kumimoji="0" lang="ko-KR" altLang="en-US" sz="3600" b="1" i="0" u="none" strike="noStrike" kern="1200" cap="none" spc="0" normalizeH="0" baseline="0" noProof="0" dirty="0">
              <a:ln>
                <a:noFill/>
              </a:ln>
              <a:effectLst/>
              <a:uLnTx/>
              <a:uFillTx/>
              <a:latin typeface="Futura PT Heavy" panose="020B0802020204020303" pitchFamily="34" charset="0"/>
              <a:ea typeface="Arial Unicode MS"/>
            </a:endParaRPr>
          </a:p>
        </p:txBody>
      </p:sp>
      <p:pic>
        <p:nvPicPr>
          <p:cNvPr id="37" name="Picture 4" descr="https://upload.wikimedia.org/wikipedia/commons/f/fd/Karyotype_of_African_clawed_frog_%28Xenopus_laevis%29.png">
            <a:extLst>
              <a:ext uri="{FF2B5EF4-FFF2-40B4-BE49-F238E27FC236}">
                <a16:creationId xmlns:a16="http://schemas.microsoft.com/office/drawing/2014/main" id="{35FAE000-4191-470E-B2C4-D0352E4F3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146" y="414425"/>
            <a:ext cx="3677709" cy="31317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A4D7603-F521-4936-94A1-F1DD7229A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178" y="414425"/>
            <a:ext cx="4788505" cy="3161547"/>
          </a:xfrm>
          <a:prstGeom prst="rect">
            <a:avLst/>
          </a:prstGeom>
        </p:spPr>
      </p:pic>
      <p:sp>
        <p:nvSpPr>
          <p:cNvPr id="3" name="Rectangle 2">
            <a:extLst>
              <a:ext uri="{FF2B5EF4-FFF2-40B4-BE49-F238E27FC236}">
                <a16:creationId xmlns:a16="http://schemas.microsoft.com/office/drawing/2014/main" id="{C0A50ADB-1643-4BF3-9DC4-5D5F89FF0597}"/>
              </a:ext>
            </a:extLst>
          </p:cNvPr>
          <p:cNvSpPr/>
          <p:nvPr/>
        </p:nvSpPr>
        <p:spPr>
          <a:xfrm>
            <a:off x="275274" y="2109265"/>
            <a:ext cx="5164299" cy="584775"/>
          </a:xfrm>
          <a:prstGeom prst="rect">
            <a:avLst/>
          </a:prstGeom>
        </p:spPr>
        <p:txBody>
          <a:bodyPr wrap="none">
            <a:noAutofit/>
          </a:bodyPr>
          <a:lstStyle/>
          <a:p>
            <a:pPr lvl="0" algn="ctr"/>
            <a:r>
              <a:rPr lang="en-US" sz="3200" dirty="0">
                <a:solidFill>
                  <a:prstClr val="white"/>
                </a:solidFill>
                <a:latin typeface="Futura PT Book" panose="020B0502020204020303" pitchFamily="34" charset="0"/>
              </a:rPr>
              <a:t>now to get at the specific genes</a:t>
            </a:r>
          </a:p>
        </p:txBody>
      </p:sp>
      <p:sp>
        <p:nvSpPr>
          <p:cNvPr id="8" name="Rectangle 7">
            <a:extLst>
              <a:ext uri="{FF2B5EF4-FFF2-40B4-BE49-F238E27FC236}">
                <a16:creationId xmlns:a16="http://schemas.microsoft.com/office/drawing/2014/main" id="{72C31C15-A5E5-40AA-9E96-1C7F162D781B}"/>
              </a:ext>
            </a:extLst>
          </p:cNvPr>
          <p:cNvSpPr/>
          <p:nvPr/>
        </p:nvSpPr>
        <p:spPr>
          <a:xfrm>
            <a:off x="6636178" y="3114307"/>
            <a:ext cx="1608133" cy="461665"/>
          </a:xfrm>
          <a:prstGeom prst="rect">
            <a:avLst/>
          </a:prstGeom>
        </p:spPr>
        <p:txBody>
          <a:bodyPr wrap="none">
            <a:noAutofit/>
          </a:bodyPr>
          <a:lstStyle/>
          <a:p>
            <a:r>
              <a:rPr lang="en-US" sz="2400" dirty="0">
                <a:solidFill>
                  <a:prstClr val="white"/>
                </a:solidFill>
                <a:latin typeface="Futura PT Book" panose="020B0502020204020303" pitchFamily="34" charset="0"/>
                <a:cs typeface="Arial" panose="020B0604020202020204" pitchFamily="34" charset="0"/>
              </a:rPr>
              <a:t>Knockdown</a:t>
            </a:r>
            <a:endParaRPr lang="en-US" sz="1600" dirty="0"/>
          </a:p>
        </p:txBody>
      </p:sp>
      <p:sp>
        <p:nvSpPr>
          <p:cNvPr id="13" name="Rectangle 12">
            <a:extLst>
              <a:ext uri="{FF2B5EF4-FFF2-40B4-BE49-F238E27FC236}">
                <a16:creationId xmlns:a16="http://schemas.microsoft.com/office/drawing/2014/main" id="{F7338E33-EFCD-4431-A0C0-02583F30897E}"/>
              </a:ext>
            </a:extLst>
          </p:cNvPr>
          <p:cNvSpPr/>
          <p:nvPr/>
        </p:nvSpPr>
        <p:spPr>
          <a:xfrm>
            <a:off x="8004484" y="96382"/>
            <a:ext cx="2101857" cy="461665"/>
          </a:xfrm>
          <a:prstGeom prst="rect">
            <a:avLst/>
          </a:prstGeom>
        </p:spPr>
        <p:txBody>
          <a:bodyPr wrap="square">
            <a:noAutofit/>
          </a:bodyPr>
          <a:lstStyle/>
          <a:p>
            <a:pPr algn="ctr"/>
            <a:r>
              <a:rPr lang="en-US" sz="2400" dirty="0">
                <a:solidFill>
                  <a:prstClr val="white"/>
                </a:solidFill>
                <a:latin typeface="Futura PT Book" panose="020B0502020204020303" pitchFamily="34" charset="0"/>
                <a:cs typeface="Arial" panose="020B0604020202020204" pitchFamily="34" charset="0"/>
              </a:rPr>
              <a:t>Egg with gene: </a:t>
            </a:r>
            <a:endParaRPr lang="en-US" dirty="0"/>
          </a:p>
        </p:txBody>
      </p:sp>
      <p:sp>
        <p:nvSpPr>
          <p:cNvPr id="21" name="Rectangle 20">
            <a:extLst>
              <a:ext uri="{FF2B5EF4-FFF2-40B4-BE49-F238E27FC236}">
                <a16:creationId xmlns:a16="http://schemas.microsoft.com/office/drawing/2014/main" id="{49EFA2E4-B817-4376-B42F-774625799860}"/>
              </a:ext>
            </a:extLst>
          </p:cNvPr>
          <p:cNvSpPr/>
          <p:nvPr/>
        </p:nvSpPr>
        <p:spPr>
          <a:xfrm>
            <a:off x="9781271" y="489092"/>
            <a:ext cx="1584088" cy="461665"/>
          </a:xfrm>
          <a:prstGeom prst="rect">
            <a:avLst/>
          </a:prstGeom>
        </p:spPr>
        <p:txBody>
          <a:bodyPr wrap="none">
            <a:noAutofit/>
          </a:bodyPr>
          <a:lstStyle/>
          <a:p>
            <a:r>
              <a:rPr lang="en-US" sz="2400" dirty="0">
                <a:solidFill>
                  <a:prstClr val="white"/>
                </a:solidFill>
                <a:latin typeface="Futura PT Book" panose="020B0502020204020303" pitchFamily="34" charset="0"/>
                <a:cs typeface="Arial" panose="020B0604020202020204" pitchFamily="34" charset="0"/>
              </a:rPr>
              <a:t>Unchanged</a:t>
            </a:r>
            <a:endParaRPr lang="en-US" sz="1600" dirty="0"/>
          </a:p>
        </p:txBody>
      </p:sp>
      <p:pic>
        <p:nvPicPr>
          <p:cNvPr id="38" name="Picture 37" descr="A lion sitting in a field of tall grass&#10;&#10;Description automatically generated">
            <a:extLst>
              <a:ext uri="{FF2B5EF4-FFF2-40B4-BE49-F238E27FC236}">
                <a16:creationId xmlns:a16="http://schemas.microsoft.com/office/drawing/2014/main" id="{3AA7FE2F-909E-4D22-8E3A-403A23E419D2}"/>
              </a:ext>
            </a:extLst>
          </p:cNvPr>
          <p:cNvPicPr>
            <a:picLocks noChangeAspect="1"/>
          </p:cNvPicPr>
          <p:nvPr/>
        </p:nvPicPr>
        <p:blipFill rotWithShape="1">
          <a:blip r:embed="rId5">
            <a:extLst>
              <a:ext uri="{28A0092B-C50C-407E-A947-70E740481C1C}">
                <a14:useLocalDpi xmlns:a14="http://schemas.microsoft.com/office/drawing/2010/main" val="0"/>
              </a:ext>
            </a:extLst>
          </a:blip>
          <a:srcRect l="24446" t="33182"/>
          <a:stretch/>
        </p:blipFill>
        <p:spPr>
          <a:xfrm>
            <a:off x="6830529" y="3880358"/>
            <a:ext cx="4440942" cy="2617281"/>
          </a:xfrm>
          <a:prstGeom prst="rect">
            <a:avLst/>
          </a:prstGeom>
        </p:spPr>
      </p:pic>
      <p:cxnSp>
        <p:nvCxnSpPr>
          <p:cNvPr id="20" name="Straight Connector 19">
            <a:extLst>
              <a:ext uri="{FF2B5EF4-FFF2-40B4-BE49-F238E27FC236}">
                <a16:creationId xmlns:a16="http://schemas.microsoft.com/office/drawing/2014/main" id="{23DAB171-C497-4BF7-BC24-80043867A1A6}"/>
              </a:ext>
            </a:extLst>
          </p:cNvPr>
          <p:cNvCxnSpPr>
            <a:cxnSpLocks/>
          </p:cNvCxnSpPr>
          <p:nvPr/>
        </p:nvCxnSpPr>
        <p:spPr>
          <a:xfrm>
            <a:off x="0" y="1449170"/>
            <a:ext cx="5706319"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FF14C2C-40E4-4AC1-8F49-0C6088BC1ACC}"/>
              </a:ext>
            </a:extLst>
          </p:cNvPr>
          <p:cNvSpPr/>
          <p:nvPr/>
        </p:nvSpPr>
        <p:spPr>
          <a:xfrm>
            <a:off x="159025" y="1641147"/>
            <a:ext cx="5396798" cy="584775"/>
          </a:xfrm>
          <a:prstGeom prst="rect">
            <a:avLst/>
          </a:prstGeom>
        </p:spPr>
        <p:txBody>
          <a:bodyPr wrap="none">
            <a:noAutofit/>
          </a:bodyPr>
          <a:lstStyle/>
          <a:p>
            <a:r>
              <a:rPr lang="en-US" sz="3200" dirty="0">
                <a:solidFill>
                  <a:prstClr val="white"/>
                </a:solidFill>
                <a:latin typeface="Futura PT Book" panose="020B0502020204020303" pitchFamily="34" charset="0"/>
              </a:rPr>
              <a:t>Complex behaviors are heritable</a:t>
            </a:r>
            <a:endParaRPr lang="en-US" dirty="0"/>
          </a:p>
        </p:txBody>
      </p:sp>
    </p:spTree>
    <p:extLst>
      <p:ext uri="{BB962C8B-B14F-4D97-AF65-F5344CB8AC3E}">
        <p14:creationId xmlns:p14="http://schemas.microsoft.com/office/powerpoint/2010/main" val="32643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30">
                                            <p:txEl>
                                              <p:pRg st="3" end="3"/>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30">
                                            <p:txEl>
                                              <p:pRg st="4" end="4"/>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30">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50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0">
                                            <p:txEl>
                                              <p:pRg st="7" end="7"/>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500"/>
                                  </p:stCondLst>
                                  <p:childTnLst>
                                    <p:set>
                                      <p:cBhvr>
                                        <p:cTn id="39" dur="1" fill="hold">
                                          <p:stCondLst>
                                            <p:cond delay="0"/>
                                          </p:stCondLst>
                                        </p:cTn>
                                        <p:tgtEl>
                                          <p:spTgt spid="130">
                                            <p:txEl>
                                              <p:pRg st="8" end="8"/>
                                            </p:txEl>
                                          </p:spTgt>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nodeType="afterEffect">
                                  <p:stCondLst>
                                    <p:cond delay="500"/>
                                  </p:stCondLst>
                                  <p:childTnLst>
                                    <p:set>
                                      <p:cBhvr>
                                        <p:cTn id="42" dur="1" fill="hold">
                                          <p:stCondLst>
                                            <p:cond delay="0"/>
                                          </p:stCondLst>
                                        </p:cTn>
                                        <p:tgtEl>
                                          <p:spTgt spid="13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3"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D356B1-AED7-4719-BC06-B251D63050A7}"/>
              </a:ext>
            </a:extLst>
          </p:cNvPr>
          <p:cNvSpPr/>
          <p:nvPr/>
        </p:nvSpPr>
        <p:spPr>
          <a:xfrm>
            <a:off x="0" y="0"/>
            <a:ext cx="12192000" cy="6858000"/>
          </a:xfrm>
          <a:prstGeom prst="rect">
            <a:avLst/>
          </a:prstGeom>
          <a:solidFill>
            <a:schemeClr val="accent1">
              <a:lumMod val="50000"/>
            </a:schemeClr>
          </a:solidFill>
          <a:ln w="127000" cap="flat" cmpd="sng" algn="ctr">
            <a:solidFill>
              <a:srgbClr val="77C2E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ko-KR" altLang="en-US" dirty="0"/>
          </a:p>
        </p:txBody>
      </p:sp>
      <p:sp>
        <p:nvSpPr>
          <p:cNvPr id="130" name="Content Placeholder 117"/>
          <p:cNvSpPr>
            <a:spLocks noGrp="1"/>
          </p:cNvSpPr>
          <p:nvPr>
            <p:ph type="body" sz="quarter" idx="4294967295"/>
          </p:nvPr>
        </p:nvSpPr>
        <p:spPr>
          <a:xfrm>
            <a:off x="370391" y="2994327"/>
            <a:ext cx="6299447" cy="3465738"/>
          </a:xfrm>
          <a:ln>
            <a:noFill/>
          </a:ln>
        </p:spPr>
        <p:txBody>
          <a:bodyPr>
            <a:normAutofit/>
          </a:bodyPr>
          <a:lstStyle/>
          <a:p>
            <a:pPr>
              <a:lnSpc>
                <a:spcPct val="100000"/>
              </a:lnSpc>
              <a:spcBef>
                <a:spcPts val="0"/>
              </a:spcBef>
              <a:spcAft>
                <a:spcPts val="1200"/>
              </a:spcAft>
            </a:pPr>
            <a:r>
              <a:rPr lang="en-US" dirty="0">
                <a:solidFill>
                  <a:prstClr val="white"/>
                </a:solidFill>
                <a:latin typeface="Futura PT Heavy" panose="020B0802020204020303" pitchFamily="34" charset="0"/>
              </a:rPr>
              <a:t>Fast</a:t>
            </a:r>
            <a:r>
              <a:rPr lang="en-US" dirty="0">
                <a:solidFill>
                  <a:prstClr val="white"/>
                </a:solidFill>
                <a:latin typeface="Futura PT Book" panose="020B0502020204020303" pitchFamily="34" charset="0"/>
              </a:rPr>
              <a:t>: no stable transgenic lines</a:t>
            </a:r>
          </a:p>
          <a:p>
            <a:pPr>
              <a:lnSpc>
                <a:spcPct val="100000"/>
              </a:lnSpc>
              <a:spcBef>
                <a:spcPts val="0"/>
              </a:spcBef>
              <a:spcAft>
                <a:spcPts val="1200"/>
              </a:spcAft>
            </a:pPr>
            <a:r>
              <a:rPr lang="en-US" dirty="0">
                <a:solidFill>
                  <a:prstClr val="white"/>
                </a:solidFill>
                <a:latin typeface="Futura PT Heavy" panose="020B0802020204020303" pitchFamily="34" charset="0"/>
              </a:rPr>
              <a:t>Flexible</a:t>
            </a:r>
            <a:r>
              <a:rPr lang="en-US" dirty="0">
                <a:solidFill>
                  <a:prstClr val="white"/>
                </a:solidFill>
                <a:latin typeface="Futura PT Book" panose="020B0502020204020303" pitchFamily="34" charset="0"/>
              </a:rPr>
              <a:t>: target different time frames</a:t>
            </a:r>
          </a:p>
          <a:p>
            <a:pPr>
              <a:lnSpc>
                <a:spcPct val="100000"/>
              </a:lnSpc>
              <a:spcBef>
                <a:spcPts val="0"/>
              </a:spcBef>
              <a:spcAft>
                <a:spcPts val="1200"/>
              </a:spcAft>
            </a:pPr>
            <a:r>
              <a:rPr lang="en-US" dirty="0">
                <a:solidFill>
                  <a:prstClr val="white"/>
                </a:solidFill>
                <a:latin typeface="Futura PT Book" panose="020B0502020204020303" pitchFamily="34" charset="0"/>
              </a:rPr>
              <a:t>Directly show a </a:t>
            </a:r>
            <a:r>
              <a:rPr lang="en-US" dirty="0">
                <a:solidFill>
                  <a:prstClr val="white"/>
                </a:solidFill>
                <a:latin typeface="Futura PT Heavy" panose="020B0802020204020303" pitchFamily="34" charset="0"/>
              </a:rPr>
              <a:t>causal relationship </a:t>
            </a:r>
            <a:r>
              <a:rPr lang="en-US" dirty="0">
                <a:solidFill>
                  <a:prstClr val="white"/>
                </a:solidFill>
                <a:latin typeface="Futura PT Book" panose="020B0502020204020303" pitchFamily="34" charset="0"/>
              </a:rPr>
              <a:t>between </a:t>
            </a:r>
            <a:r>
              <a:rPr lang="en-US" dirty="0">
                <a:solidFill>
                  <a:srgbClr val="99FF66"/>
                </a:solidFill>
                <a:latin typeface="Futura PT Demi" panose="020B0702020204020303" pitchFamily="34" charset="0"/>
              </a:rPr>
              <a:t>genes</a:t>
            </a:r>
            <a:r>
              <a:rPr lang="en-US" dirty="0">
                <a:solidFill>
                  <a:prstClr val="white"/>
                </a:solidFill>
                <a:latin typeface="Futura PT Book" panose="020B0502020204020303" pitchFamily="34" charset="0"/>
              </a:rPr>
              <a:t> and </a:t>
            </a:r>
            <a:r>
              <a:rPr lang="en-US" dirty="0">
                <a:solidFill>
                  <a:srgbClr val="FCA115"/>
                </a:solidFill>
                <a:latin typeface="Futura PT Demi" panose="020B0702020204020303" pitchFamily="34" charset="0"/>
              </a:rPr>
              <a:t>behavior</a:t>
            </a:r>
          </a:p>
          <a:p>
            <a:pPr>
              <a:lnSpc>
                <a:spcPct val="100000"/>
              </a:lnSpc>
              <a:spcBef>
                <a:spcPts val="0"/>
              </a:spcBef>
              <a:spcAft>
                <a:spcPts val="1200"/>
              </a:spcAft>
            </a:pPr>
            <a:r>
              <a:rPr lang="en-US" dirty="0">
                <a:solidFill>
                  <a:prstClr val="white"/>
                </a:solidFill>
                <a:latin typeface="Futura PT Book" panose="020B0502020204020303" pitchFamily="34" charset="0"/>
              </a:rPr>
              <a:t>Allows powerful </a:t>
            </a:r>
            <a:r>
              <a:rPr lang="en-US" dirty="0">
                <a:solidFill>
                  <a:prstClr val="white"/>
                </a:solidFill>
                <a:latin typeface="Futura PT Heavy" panose="020B0802020204020303" pitchFamily="34" charset="0"/>
              </a:rPr>
              <a:t>repeated measures </a:t>
            </a:r>
            <a:r>
              <a:rPr lang="en-US" dirty="0">
                <a:solidFill>
                  <a:prstClr val="white"/>
                </a:solidFill>
                <a:latin typeface="Futura PT Book" panose="020B0502020204020303" pitchFamily="34" charset="0"/>
              </a:rPr>
              <a:t>designs</a:t>
            </a:r>
          </a:p>
        </p:txBody>
      </p:sp>
      <p:cxnSp>
        <p:nvCxnSpPr>
          <p:cNvPr id="7" name="Straight Connector 6">
            <a:extLst>
              <a:ext uri="{FF2B5EF4-FFF2-40B4-BE49-F238E27FC236}">
                <a16:creationId xmlns:a16="http://schemas.microsoft.com/office/drawing/2014/main" id="{ECF99326-58B8-408B-A30D-5C019C1CAE00}"/>
              </a:ext>
            </a:extLst>
          </p:cNvPr>
          <p:cNvCxnSpPr>
            <a:cxnSpLocks/>
          </p:cNvCxnSpPr>
          <p:nvPr/>
        </p:nvCxnSpPr>
        <p:spPr>
          <a:xfrm>
            <a:off x="0" y="1449170"/>
            <a:ext cx="6910086"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49D8E6E-A15F-461F-BD78-D6E1F17D0953}"/>
              </a:ext>
            </a:extLst>
          </p:cNvPr>
          <p:cNvSpPr/>
          <p:nvPr/>
        </p:nvSpPr>
        <p:spPr>
          <a:xfrm>
            <a:off x="7823157" y="2382755"/>
            <a:ext cx="3505439"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utura PT Book" panose="020B0502020204020303" pitchFamily="34" charset="0"/>
              </a:rPr>
              <a:t>Herpes Simplex 1</a:t>
            </a:r>
            <a:br>
              <a:rPr kumimoji="0" lang="en-US" sz="2400" b="0" i="0" u="none" strike="noStrike" kern="1200" cap="none" spc="0" normalizeH="0" baseline="0" noProof="0" dirty="0">
                <a:ln>
                  <a:noFill/>
                </a:ln>
                <a:solidFill>
                  <a:schemeClr val="bg1"/>
                </a:solidFill>
                <a:effectLst/>
                <a:uLnTx/>
                <a:uFillTx/>
                <a:latin typeface="Futura PT Book" panose="020B0502020204020303" pitchFamily="34" charset="0"/>
              </a:rPr>
            </a:br>
            <a:r>
              <a:rPr kumimoji="0" lang="en-US" sz="2400" b="0" i="0" u="none" strike="noStrike" kern="1200" cap="none" spc="0" normalizeH="0" baseline="0" noProof="0" dirty="0">
                <a:ln>
                  <a:noFill/>
                </a:ln>
                <a:solidFill>
                  <a:schemeClr val="bg1"/>
                </a:solidFill>
                <a:effectLst/>
                <a:uLnTx/>
                <a:uFillTx/>
                <a:latin typeface="Futura PT Book" panose="020B0502020204020303" pitchFamily="34" charset="0"/>
              </a:rPr>
              <a:t>derived virus</a:t>
            </a:r>
          </a:p>
        </p:txBody>
      </p:sp>
      <p:pic>
        <p:nvPicPr>
          <p:cNvPr id="20" name="Picture 6">
            <a:extLst>
              <a:ext uri="{FF2B5EF4-FFF2-40B4-BE49-F238E27FC236}">
                <a16:creationId xmlns:a16="http://schemas.microsoft.com/office/drawing/2014/main" id="{133BB3B2-2FE8-4C31-9EFD-8CC329A613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765913" y="786452"/>
            <a:ext cx="3505436" cy="175271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9BC8FAE-E9AA-4CE7-B925-5681D37149D4}"/>
              </a:ext>
            </a:extLst>
          </p:cNvPr>
          <p:cNvSpPr/>
          <p:nvPr/>
        </p:nvSpPr>
        <p:spPr>
          <a:xfrm>
            <a:off x="8614438" y="397934"/>
            <a:ext cx="2628092"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rgbClr val="99FF66"/>
                </a:solidFill>
                <a:latin typeface="Futura PT Demi" panose="020B0702020204020303" pitchFamily="34" charset="0"/>
              </a:rPr>
              <a:t>Gene of Interest</a:t>
            </a:r>
          </a:p>
        </p:txBody>
      </p:sp>
      <p:pic>
        <p:nvPicPr>
          <p:cNvPr id="28" name="cell 2 full">
            <a:hlinkClick r:id="" action="ppaction://media"/>
            <a:extLst>
              <a:ext uri="{FF2B5EF4-FFF2-40B4-BE49-F238E27FC236}">
                <a16:creationId xmlns:a16="http://schemas.microsoft.com/office/drawing/2014/main" id="{8731A75B-AFD0-4958-85B9-FA118BD9B5D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489929" y="3568591"/>
            <a:ext cx="2448193" cy="2891474"/>
          </a:xfrm>
          <a:prstGeom prst="rect">
            <a:avLst/>
          </a:prstGeom>
        </p:spPr>
      </p:pic>
      <p:pic>
        <p:nvPicPr>
          <p:cNvPr id="45" name="cell 1 raw">
            <a:hlinkClick r:id="" action="ppaction://media"/>
            <a:extLst>
              <a:ext uri="{FF2B5EF4-FFF2-40B4-BE49-F238E27FC236}">
                <a16:creationId xmlns:a16="http://schemas.microsoft.com/office/drawing/2014/main" id="{AD7B284C-DB78-4B32-9FFC-D45AE781303E}"/>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923715" y="3568591"/>
            <a:ext cx="2495705" cy="2891474"/>
          </a:xfrm>
          <a:prstGeom prst="rect">
            <a:avLst/>
          </a:prstGeom>
        </p:spPr>
      </p:pic>
      <p:sp>
        <p:nvSpPr>
          <p:cNvPr id="14" name="Title 1">
            <a:extLst>
              <a:ext uri="{FF2B5EF4-FFF2-40B4-BE49-F238E27FC236}">
                <a16:creationId xmlns:a16="http://schemas.microsoft.com/office/drawing/2014/main" id="{99CAE6A6-D112-42E4-83EE-8E68FFA0034E}"/>
              </a:ext>
            </a:extLst>
          </p:cNvPr>
          <p:cNvSpPr txBox="1">
            <a:spLocks/>
          </p:cNvSpPr>
          <p:nvPr/>
        </p:nvSpPr>
        <p:spPr>
          <a:xfrm>
            <a:off x="219919" y="308053"/>
            <a:ext cx="6596523" cy="956798"/>
          </a:xfrm>
          <a:prstGeom prst="rect">
            <a:avLst/>
          </a:prstGeom>
        </p:spPr>
        <p:txBody>
          <a:bodyPr lIns="0" rIns="0" anchor="ctr">
            <a:noAutofit/>
          </a:bodyPr>
          <a:lstStyle>
            <a:lvl1pPr algn="l" defTabSz="914423" rtl="0" eaLnBrk="1" latinLnBrk="0" hangingPunct="1">
              <a:lnSpc>
                <a:spcPct val="90000"/>
              </a:lnSpc>
              <a:spcBef>
                <a:spcPct val="0"/>
              </a:spcBef>
              <a:buNone/>
              <a:defRPr sz="4000" b="0" kern="1200" baseline="0">
                <a:solidFill>
                  <a:schemeClr val="bg1"/>
                </a:solidFill>
                <a:latin typeface="Arial" pitchFamily="34" charset="0"/>
                <a:ea typeface="+mj-ea"/>
                <a:cs typeface="Arial" pitchFamily="34" charset="0"/>
              </a:defRPr>
            </a:lvl1pPr>
          </a:lstStyle>
          <a:p>
            <a:pPr algn="ctr"/>
            <a:r>
              <a:rPr lang="en-US" altLang="ko-KR" b="1" dirty="0">
                <a:latin typeface="Futura PT Heavy" panose="020B0802020204020303" pitchFamily="34" charset="0"/>
              </a:rPr>
              <a:t>Viral-mediated transgenesis</a:t>
            </a:r>
            <a:endParaRPr lang="ko-KR" altLang="en-US" b="1" dirty="0">
              <a:latin typeface="Futura PT Heavy" panose="020B0802020204020303" pitchFamily="34" charset="0"/>
              <a:ea typeface="Arial Unicode MS"/>
            </a:endParaRPr>
          </a:p>
        </p:txBody>
      </p:sp>
      <p:pic>
        <p:nvPicPr>
          <p:cNvPr id="22" name="Picture 8">
            <a:extLst>
              <a:ext uri="{FF2B5EF4-FFF2-40B4-BE49-F238E27FC236}">
                <a16:creationId xmlns:a16="http://schemas.microsoft.com/office/drawing/2014/main" id="{B397240F-66F1-4B76-9617-9F1F2D0B0F5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2754" t="8669" r="3227" b="56863"/>
          <a:stretch/>
        </p:blipFill>
        <p:spPr bwMode="auto">
          <a:xfrm>
            <a:off x="10046824" y="1230126"/>
            <a:ext cx="497713" cy="274582"/>
          </a:xfrm>
          <a:prstGeom prst="rect">
            <a:avLst/>
          </a:prstGeom>
          <a:noFill/>
        </p:spPr>
      </p:pic>
      <p:sp>
        <p:nvSpPr>
          <p:cNvPr id="3" name="Rectangle 2">
            <a:extLst>
              <a:ext uri="{FF2B5EF4-FFF2-40B4-BE49-F238E27FC236}">
                <a16:creationId xmlns:a16="http://schemas.microsoft.com/office/drawing/2014/main" id="{64B7AE4B-78B7-4F5D-92F6-B6782F2F1BB2}"/>
              </a:ext>
            </a:extLst>
          </p:cNvPr>
          <p:cNvSpPr/>
          <p:nvPr/>
        </p:nvSpPr>
        <p:spPr>
          <a:xfrm>
            <a:off x="188563" y="1929361"/>
            <a:ext cx="6910086" cy="584775"/>
          </a:xfrm>
          <a:prstGeom prst="rect">
            <a:avLst/>
          </a:prstGeom>
        </p:spPr>
        <p:txBody>
          <a:bodyPr wrap="square" lIns="0" rIns="0">
            <a:spAutoFit/>
          </a:bodyPr>
          <a:lstStyle/>
          <a:p>
            <a:pPr lvl="0" algn="ctr">
              <a:spcAft>
                <a:spcPts val="1200"/>
              </a:spcAft>
            </a:pPr>
            <a:r>
              <a:rPr lang="en-US" sz="3200" dirty="0">
                <a:solidFill>
                  <a:prstClr val="white"/>
                </a:solidFill>
                <a:latin typeface="Futura PT Book" panose="020B0502020204020303" pitchFamily="34" charset="0"/>
              </a:rPr>
              <a:t>Method to locally increase gene expression</a:t>
            </a:r>
          </a:p>
        </p:txBody>
      </p:sp>
    </p:spTree>
    <p:extLst>
      <p:ext uri="{BB962C8B-B14F-4D97-AF65-F5344CB8AC3E}">
        <p14:creationId xmlns:p14="http://schemas.microsoft.com/office/powerpoint/2010/main" val="2331862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600" fill="hold"/>
                                        <p:tgtEl>
                                          <p:spTgt spid="28"/>
                                        </p:tgtEl>
                                      </p:cBhvr>
                                    </p:cmd>
                                  </p:childTnLst>
                                </p:cTn>
                              </p:par>
                              <p:par>
                                <p:cTn id="18" presetID="1" presetClass="mediacall" presetSubtype="0" fill="hold" nodeType="withEffect">
                                  <p:stCondLst>
                                    <p:cond delay="0"/>
                                  </p:stCondLst>
                                  <p:childTnLst>
                                    <p:cmd type="call" cmd="playFrom(0.0)">
                                      <p:cBhvr>
                                        <p:cTn id="19" dur="3600" fill="hold"/>
                                        <p:tgtEl>
                                          <p:spTgt spid="45"/>
                                        </p:tgtEl>
                                      </p:cBhvr>
                                    </p:cmd>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0">
                                            <p:txEl>
                                              <p:pRg st="0" end="0"/>
                                            </p:txEl>
                                          </p:spTgt>
                                        </p:tgtEl>
                                        <p:attrNameLst>
                                          <p:attrName>style.visibility</p:attrName>
                                        </p:attrNameLst>
                                      </p:cBhvr>
                                      <p:to>
                                        <p:strVal val="visible"/>
                                      </p:to>
                                    </p:set>
                                    <p:animEffect transition="in" filter="wipe(up)">
                                      <p:cBhvr>
                                        <p:cTn id="24" dur="500"/>
                                        <p:tgtEl>
                                          <p:spTgt spid="130">
                                            <p:txEl>
                                              <p:pRg st="0" end="0"/>
                                            </p:txEl>
                                          </p:spTgt>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130">
                                            <p:txEl>
                                              <p:pRg st="1" end="1"/>
                                            </p:txEl>
                                          </p:spTgt>
                                        </p:tgtEl>
                                        <p:attrNameLst>
                                          <p:attrName>style.visibility</p:attrName>
                                        </p:attrNameLst>
                                      </p:cBhvr>
                                      <p:to>
                                        <p:strVal val="visible"/>
                                      </p:to>
                                    </p:set>
                                    <p:animEffect transition="in" filter="wipe(up)">
                                      <p:cBhvr>
                                        <p:cTn id="28" dur="500"/>
                                        <p:tgtEl>
                                          <p:spTgt spid="130">
                                            <p:txEl>
                                              <p:pRg st="1" end="1"/>
                                            </p:txEl>
                                          </p:spTgt>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130">
                                            <p:txEl>
                                              <p:pRg st="2" end="2"/>
                                            </p:txEl>
                                          </p:spTgt>
                                        </p:tgtEl>
                                        <p:attrNameLst>
                                          <p:attrName>style.visibility</p:attrName>
                                        </p:attrNameLst>
                                      </p:cBhvr>
                                      <p:to>
                                        <p:strVal val="visible"/>
                                      </p:to>
                                    </p:set>
                                    <p:animEffect transition="in" filter="wipe(up)">
                                      <p:cBhvr>
                                        <p:cTn id="32" dur="500"/>
                                        <p:tgtEl>
                                          <p:spTgt spid="130">
                                            <p:txEl>
                                              <p:pRg st="2" end="2"/>
                                            </p:txEl>
                                          </p:spTgt>
                                        </p:tgtEl>
                                      </p:cBhvr>
                                    </p:animEffect>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130">
                                            <p:txEl>
                                              <p:pRg st="3" end="3"/>
                                            </p:txEl>
                                          </p:spTgt>
                                        </p:tgtEl>
                                        <p:attrNameLst>
                                          <p:attrName>style.visibility</p:attrName>
                                        </p:attrNameLst>
                                      </p:cBhvr>
                                      <p:to>
                                        <p:strVal val="visible"/>
                                      </p:to>
                                    </p:set>
                                    <p:animEffect transition="in" filter="wipe(up)">
                                      <p:cBhvr>
                                        <p:cTn id="36" dur="500"/>
                                        <p:tgtEl>
                                          <p:spTgt spid="1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7" fill="hold" display="0">
                  <p:stCondLst>
                    <p:cond delay="indefinite"/>
                  </p:stCondLst>
                </p:cTn>
                <p:tgtEl>
                  <p:spTgt spid="28"/>
                </p:tgtEl>
              </p:cMediaNode>
            </p:video>
            <p:video>
              <p:cMediaNode vol="80000">
                <p:cTn id="38" fill="remove" display="0">
                  <p:stCondLst>
                    <p:cond delay="indefinite"/>
                  </p:stCondLst>
                </p:cTn>
                <p:tgtEl>
                  <p:spTgt spid="45"/>
                </p:tgtEl>
              </p:cMediaNode>
            </p:video>
          </p:childTnLst>
        </p:cTn>
      </p:par>
    </p:tnLst>
    <p:bldLst>
      <p:bldP spid="18"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5E55E45-DF64-4271-AB3F-463A995E1019}"/>
              </a:ext>
            </a:extLst>
          </p:cNvPr>
          <p:cNvSpPr/>
          <p:nvPr/>
        </p:nvSpPr>
        <p:spPr>
          <a:xfrm>
            <a:off x="0" y="0"/>
            <a:ext cx="12192000" cy="6858000"/>
          </a:xfrm>
          <a:prstGeom prst="rect">
            <a:avLst/>
          </a:prstGeom>
          <a:solidFill>
            <a:schemeClr val="accent1">
              <a:lumMod val="50000"/>
            </a:schemeClr>
          </a:solidFill>
          <a:ln w="127000" cap="flat" cmpd="sng" algn="ctr">
            <a:solidFill>
              <a:srgbClr val="77C2E8"/>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ko-KR" altLang="en-US" dirty="0"/>
          </a:p>
        </p:txBody>
      </p:sp>
      <p:cxnSp>
        <p:nvCxnSpPr>
          <p:cNvPr id="14" name="Straight Connector 13">
            <a:extLst>
              <a:ext uri="{FF2B5EF4-FFF2-40B4-BE49-F238E27FC236}">
                <a16:creationId xmlns:a16="http://schemas.microsoft.com/office/drawing/2014/main" id="{B0048DA2-D775-4092-BFDB-17879ED1F596}"/>
              </a:ext>
            </a:extLst>
          </p:cNvPr>
          <p:cNvCxnSpPr>
            <a:cxnSpLocks/>
          </p:cNvCxnSpPr>
          <p:nvPr/>
        </p:nvCxnSpPr>
        <p:spPr>
          <a:xfrm>
            <a:off x="0" y="1449170"/>
            <a:ext cx="5468548"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0" name="Content Placeholder 117"/>
          <p:cNvSpPr>
            <a:spLocks noGrp="1"/>
          </p:cNvSpPr>
          <p:nvPr>
            <p:ph type="body" sz="quarter" idx="4294967295"/>
          </p:nvPr>
        </p:nvSpPr>
        <p:spPr>
          <a:xfrm>
            <a:off x="370391" y="1669916"/>
            <a:ext cx="4788504" cy="4790146"/>
          </a:xfrm>
        </p:spPr>
        <p:txBody>
          <a:bodyPr anchor="t">
            <a:noAutofit/>
          </a:bodyPr>
          <a:lstStyle/>
          <a:p>
            <a:pPr marL="0" lvl="0" indent="0">
              <a:lnSpc>
                <a:spcPct val="100000"/>
              </a:lnSpc>
              <a:spcBef>
                <a:spcPts val="0"/>
              </a:spcBef>
              <a:buNone/>
            </a:pPr>
            <a:r>
              <a:rPr lang="en-US" dirty="0">
                <a:solidFill>
                  <a:prstClr val="white"/>
                </a:solidFill>
                <a:latin typeface="Futura PT Book" panose="020B0502020204020303" pitchFamily="34" charset="0"/>
                <a:cs typeface="Arial" panose="020B0604020202020204" pitchFamily="34" charset="0"/>
              </a:rPr>
              <a:t>Social </a:t>
            </a:r>
            <a:r>
              <a:rPr lang="en-US" dirty="0">
                <a:solidFill>
                  <a:srgbClr val="FCA115"/>
                </a:solidFill>
                <a:latin typeface="Futura PT Demi" panose="020B0702020204020303" pitchFamily="34" charset="0"/>
                <a:cs typeface="Arial" panose="020B0604020202020204" pitchFamily="34" charset="0"/>
              </a:rPr>
              <a:t>behavior</a:t>
            </a:r>
            <a:r>
              <a:rPr lang="en-US" dirty="0">
                <a:solidFill>
                  <a:prstClr val="white"/>
                </a:solidFill>
                <a:latin typeface="Futura PT Book" panose="020B0502020204020303" pitchFamily="34" charset="0"/>
                <a:cs typeface="Arial" panose="020B0604020202020204" pitchFamily="34" charset="0"/>
              </a:rPr>
              <a:t> is important for:</a:t>
            </a:r>
          </a:p>
          <a:p>
            <a:pPr>
              <a:lnSpc>
                <a:spcPct val="100000"/>
              </a:lnSpc>
              <a:spcBef>
                <a:spcPts val="0"/>
              </a:spcBef>
            </a:pPr>
            <a:r>
              <a:rPr lang="en-US" dirty="0">
                <a:solidFill>
                  <a:prstClr val="white"/>
                </a:solidFill>
                <a:latin typeface="Futura PT Book" panose="020B0502020204020303" pitchFamily="34" charset="0"/>
                <a:cs typeface="Arial" panose="020B0604020202020204" pitchFamily="34" charset="0"/>
              </a:rPr>
              <a:t>survival, </a:t>
            </a:r>
          </a:p>
          <a:p>
            <a:pPr>
              <a:lnSpc>
                <a:spcPct val="100000"/>
              </a:lnSpc>
              <a:spcBef>
                <a:spcPts val="0"/>
              </a:spcBef>
            </a:pPr>
            <a:r>
              <a:rPr lang="en-US" dirty="0">
                <a:solidFill>
                  <a:prstClr val="white"/>
                </a:solidFill>
                <a:latin typeface="Futura PT Book" panose="020B0502020204020303" pitchFamily="34" charset="0"/>
                <a:cs typeface="Arial" panose="020B0604020202020204" pitchFamily="34" charset="0"/>
              </a:rPr>
              <a:t>chance of reproduction, </a:t>
            </a:r>
          </a:p>
          <a:p>
            <a:pPr>
              <a:lnSpc>
                <a:spcPct val="100000"/>
              </a:lnSpc>
              <a:spcBef>
                <a:spcPts val="0"/>
              </a:spcBef>
            </a:pPr>
            <a:r>
              <a:rPr lang="en-US" dirty="0">
                <a:solidFill>
                  <a:prstClr val="white"/>
                </a:solidFill>
                <a:latin typeface="Futura PT Book" panose="020B0502020204020303" pitchFamily="34" charset="0"/>
                <a:cs typeface="Arial" panose="020B0604020202020204" pitchFamily="34" charset="0"/>
              </a:rPr>
              <a:t>offspring survival</a:t>
            </a:r>
          </a:p>
          <a:p>
            <a:pPr marL="0" lvl="0" indent="0">
              <a:lnSpc>
                <a:spcPct val="100000"/>
              </a:lnSpc>
              <a:spcBef>
                <a:spcPts val="0"/>
              </a:spcBef>
              <a:buNone/>
            </a:pPr>
            <a:endParaRPr lang="en-US" dirty="0">
              <a:solidFill>
                <a:prstClr val="white"/>
              </a:solidFill>
              <a:latin typeface="Futura PT Book" panose="020B0502020204020303" pitchFamily="34" charset="0"/>
              <a:cs typeface="Arial" panose="020B0604020202020204" pitchFamily="34" charset="0"/>
            </a:endParaRPr>
          </a:p>
          <a:p>
            <a:pPr marL="0" lvl="0" indent="0">
              <a:lnSpc>
                <a:spcPct val="100000"/>
              </a:lnSpc>
              <a:spcBef>
                <a:spcPts val="0"/>
              </a:spcBef>
              <a:buNone/>
            </a:pPr>
            <a:r>
              <a:rPr lang="en-US" dirty="0">
                <a:solidFill>
                  <a:prstClr val="white"/>
                </a:solidFill>
                <a:latin typeface="Futura PT Book" panose="020B0502020204020303" pitchFamily="34" charset="0"/>
                <a:cs typeface="Arial" panose="020B0604020202020204" pitchFamily="34" charset="0"/>
              </a:rPr>
              <a:t>Context dependent &amp; complex</a:t>
            </a:r>
          </a:p>
          <a:p>
            <a:pPr>
              <a:lnSpc>
                <a:spcPct val="100000"/>
              </a:lnSpc>
              <a:spcBef>
                <a:spcPts val="0"/>
              </a:spcBef>
            </a:pPr>
            <a:r>
              <a:rPr lang="en-US" dirty="0">
                <a:solidFill>
                  <a:prstClr val="white"/>
                </a:solidFill>
                <a:latin typeface="Futura PT Book" panose="020B0502020204020303" pitchFamily="34" charset="0"/>
                <a:cs typeface="Arial" panose="020B0604020202020204" pitchFamily="34" charset="0"/>
              </a:rPr>
              <a:t>with whom?</a:t>
            </a:r>
          </a:p>
          <a:p>
            <a:pPr>
              <a:lnSpc>
                <a:spcPct val="100000"/>
              </a:lnSpc>
              <a:spcBef>
                <a:spcPts val="0"/>
              </a:spcBef>
            </a:pPr>
            <a:r>
              <a:rPr lang="en-US" dirty="0">
                <a:solidFill>
                  <a:prstClr val="white"/>
                </a:solidFill>
                <a:latin typeface="Futura PT Book" panose="020B0502020204020303" pitchFamily="34" charset="0"/>
                <a:cs typeface="Arial" panose="020B0604020202020204" pitchFamily="34" charset="0"/>
              </a:rPr>
              <a:t>what is the goal?</a:t>
            </a:r>
          </a:p>
        </p:txBody>
      </p:sp>
      <p:pic>
        <p:nvPicPr>
          <p:cNvPr id="9" name="Content Placeholder 19" descr="A monkey with its mouth open&#10;&#10;Description generated with very high confidence">
            <a:extLst>
              <a:ext uri="{FF2B5EF4-FFF2-40B4-BE49-F238E27FC236}">
                <a16:creationId xmlns:a16="http://schemas.microsoft.com/office/drawing/2014/main" id="{001C93F3-1CA0-460A-B32E-D78A0D352857}"/>
              </a:ext>
            </a:extLst>
          </p:cNvPr>
          <p:cNvPicPr>
            <a:picLocks noChangeAspect="1"/>
          </p:cNvPicPr>
          <p:nvPr/>
        </p:nvPicPr>
        <p:blipFill rotWithShape="1">
          <a:blip r:embed="rId3">
            <a:extLst>
              <a:ext uri="{28A0092B-C50C-407E-A947-70E740481C1C}">
                <a14:useLocalDpi xmlns:a14="http://schemas.microsoft.com/office/drawing/2010/main" val="0"/>
              </a:ext>
            </a:extLst>
          </a:blip>
          <a:srcRect t="5146" r="-3" b="-3"/>
          <a:stretch/>
        </p:blipFill>
        <p:spPr>
          <a:xfrm>
            <a:off x="9583348" y="3210266"/>
            <a:ext cx="2286921" cy="3249800"/>
          </a:xfrm>
          <a:prstGeom prst="rect">
            <a:avLst/>
          </a:prstGeom>
        </p:spPr>
      </p:pic>
      <p:pic>
        <p:nvPicPr>
          <p:cNvPr id="10" name="Content Placeholder 24">
            <a:extLst>
              <a:ext uri="{FF2B5EF4-FFF2-40B4-BE49-F238E27FC236}">
                <a16:creationId xmlns:a16="http://schemas.microsoft.com/office/drawing/2014/main" id="{B9EC7D68-A8B2-4A57-8005-76742FC2C546}"/>
              </a:ext>
            </a:extLst>
          </p:cNvPr>
          <p:cNvPicPr>
            <a:picLocks noChangeAspect="1"/>
          </p:cNvPicPr>
          <p:nvPr/>
        </p:nvPicPr>
        <p:blipFill rotWithShape="1">
          <a:blip r:embed="rId4">
            <a:extLst>
              <a:ext uri="{28A0092B-C50C-407E-A947-70E740481C1C}">
                <a14:useLocalDpi xmlns:a14="http://schemas.microsoft.com/office/drawing/2010/main" val="0"/>
              </a:ext>
            </a:extLst>
          </a:blip>
          <a:srcRect l="23221" r="23221"/>
          <a:stretch/>
        </p:blipFill>
        <p:spPr>
          <a:xfrm>
            <a:off x="9583349" y="321732"/>
            <a:ext cx="2286920" cy="2732810"/>
          </a:xfrm>
          <a:prstGeom prst="rect">
            <a:avLst/>
          </a:prstGeom>
        </p:spPr>
      </p:pic>
      <p:pic>
        <p:nvPicPr>
          <p:cNvPr id="11" name="Picture 10" descr="A picture containing person, man, boxing, indoor&#10;&#10;Description generated with very high confidence">
            <a:extLst>
              <a:ext uri="{FF2B5EF4-FFF2-40B4-BE49-F238E27FC236}">
                <a16:creationId xmlns:a16="http://schemas.microsoft.com/office/drawing/2014/main" id="{B5E811F0-47DF-4EE4-BAB9-F4FCE6C4F235}"/>
              </a:ext>
            </a:extLst>
          </p:cNvPr>
          <p:cNvPicPr>
            <a:picLocks noChangeAspect="1"/>
          </p:cNvPicPr>
          <p:nvPr/>
        </p:nvPicPr>
        <p:blipFill rotWithShape="1">
          <a:blip r:embed="rId5">
            <a:extLst>
              <a:ext uri="{28A0092B-C50C-407E-A947-70E740481C1C}">
                <a14:useLocalDpi xmlns:a14="http://schemas.microsoft.com/office/drawing/2010/main" val="0"/>
              </a:ext>
            </a:extLst>
          </a:blip>
          <a:srcRect r="8026"/>
          <a:stretch/>
        </p:blipFill>
        <p:spPr>
          <a:xfrm>
            <a:off x="5626826" y="321732"/>
            <a:ext cx="3798245" cy="3423927"/>
          </a:xfrm>
          <a:prstGeom prst="rect">
            <a:avLst/>
          </a:prstGeom>
        </p:spPr>
      </p:pic>
      <p:pic>
        <p:nvPicPr>
          <p:cNvPr id="12" name="Content Placeholder 18" descr="Animal on the field&#10;&#10;Description generated with very high confidence">
            <a:extLst>
              <a:ext uri="{FF2B5EF4-FFF2-40B4-BE49-F238E27FC236}">
                <a16:creationId xmlns:a16="http://schemas.microsoft.com/office/drawing/2014/main" id="{6852B949-3803-4DB3-9482-4E27423E6B08}"/>
              </a:ext>
            </a:extLst>
          </p:cNvPr>
          <p:cNvPicPr>
            <a:picLocks noChangeAspect="1"/>
          </p:cNvPicPr>
          <p:nvPr/>
        </p:nvPicPr>
        <p:blipFill rotWithShape="1">
          <a:blip r:embed="rId6">
            <a:extLst>
              <a:ext uri="{28A0092B-C50C-407E-A947-70E740481C1C}">
                <a14:useLocalDpi xmlns:a14="http://schemas.microsoft.com/office/drawing/2010/main" val="0"/>
              </a:ext>
            </a:extLst>
          </a:blip>
          <a:srcRect l="8053" t="15732" r="8053" b="2522"/>
          <a:stretch/>
        </p:blipFill>
        <p:spPr>
          <a:xfrm>
            <a:off x="5626826" y="3989734"/>
            <a:ext cx="3798245" cy="2470328"/>
          </a:xfrm>
          <a:prstGeom prst="rect">
            <a:avLst/>
          </a:prstGeom>
        </p:spPr>
      </p:pic>
      <p:sp>
        <p:nvSpPr>
          <p:cNvPr id="15" name="Title 1">
            <a:extLst>
              <a:ext uri="{FF2B5EF4-FFF2-40B4-BE49-F238E27FC236}">
                <a16:creationId xmlns:a16="http://schemas.microsoft.com/office/drawing/2014/main" id="{B16FC7F3-FA8A-4845-B218-6E8BC796BD46}"/>
              </a:ext>
            </a:extLst>
          </p:cNvPr>
          <p:cNvSpPr txBox="1">
            <a:spLocks/>
          </p:cNvSpPr>
          <p:nvPr/>
        </p:nvSpPr>
        <p:spPr>
          <a:xfrm>
            <a:off x="219919" y="308053"/>
            <a:ext cx="5248629" cy="956798"/>
          </a:xfrm>
          <a:prstGeom prst="rect">
            <a:avLst/>
          </a:prstGeom>
        </p:spPr>
        <p:txBody>
          <a:bodyPr lIns="0" rIns="0" anchor="ctr">
            <a:noAutofit/>
          </a:bodyPr>
          <a:lstStyle>
            <a:lvl1pPr algn="l" defTabSz="914423" rtl="0" eaLnBrk="1" latinLnBrk="0" hangingPunct="1">
              <a:lnSpc>
                <a:spcPct val="90000"/>
              </a:lnSpc>
              <a:spcBef>
                <a:spcPct val="0"/>
              </a:spcBef>
              <a:buNone/>
              <a:defRPr sz="4000" b="0" kern="1200" baseline="0">
                <a:solidFill>
                  <a:schemeClr val="bg1"/>
                </a:solidFill>
                <a:latin typeface="Arial" pitchFamily="34" charset="0"/>
                <a:ea typeface="+mj-ea"/>
                <a:cs typeface="Arial" pitchFamily="34" charset="0"/>
              </a:defRPr>
            </a:lvl1pPr>
          </a:lstStyle>
          <a:p>
            <a:pPr algn="ctr"/>
            <a:r>
              <a:rPr lang="en-US" altLang="ko-KR" b="1" dirty="0">
                <a:latin typeface="Futura PT Heavy" panose="020B0802020204020303" pitchFamily="34" charset="0"/>
              </a:rPr>
              <a:t>Social behavior</a:t>
            </a:r>
            <a:endParaRPr lang="ko-KR" altLang="en-US" b="1" dirty="0">
              <a:latin typeface="Futura PT Heavy" panose="020B0802020204020303" pitchFamily="34" charset="0"/>
            </a:endParaRPr>
          </a:p>
        </p:txBody>
      </p:sp>
    </p:spTree>
    <p:extLst>
      <p:ext uri="{BB962C8B-B14F-4D97-AF65-F5344CB8AC3E}">
        <p14:creationId xmlns:p14="http://schemas.microsoft.com/office/powerpoint/2010/main" val="2087651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xEl>
                                              <p:pRg st="5" end="5"/>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30">
                                            <p:txEl>
                                              <p:pRg st="6" end="6"/>
                                            </p:txEl>
                                          </p:spTgt>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1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A422F79-87AE-4D6B-9346-1DC593313974}"/>
              </a:ext>
            </a:extLst>
          </p:cNvPr>
          <p:cNvSpPr/>
          <p:nvPr/>
        </p:nvSpPr>
        <p:spPr>
          <a:xfrm>
            <a:off x="0" y="0"/>
            <a:ext cx="12192000" cy="6858000"/>
          </a:xfrm>
          <a:prstGeom prst="rect">
            <a:avLst/>
          </a:prstGeom>
          <a:solidFill>
            <a:schemeClr val="accent1">
              <a:lumMod val="50000"/>
            </a:schemeClr>
          </a:solidFill>
          <a:ln w="127000" cap="flat" cmpd="sng" algn="ctr">
            <a:solidFill>
              <a:srgbClr val="77C2E8"/>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ko-KR" altLang="en-US" dirty="0"/>
          </a:p>
        </p:txBody>
      </p:sp>
      <p:sp>
        <p:nvSpPr>
          <p:cNvPr id="16" name="Rectangle 15">
            <a:extLst>
              <a:ext uri="{FF2B5EF4-FFF2-40B4-BE49-F238E27FC236}">
                <a16:creationId xmlns:a16="http://schemas.microsoft.com/office/drawing/2014/main" id="{FFB5BC8D-0A65-4FDF-AE75-BBEA5A866F82}"/>
              </a:ext>
            </a:extLst>
          </p:cNvPr>
          <p:cNvSpPr/>
          <p:nvPr/>
        </p:nvSpPr>
        <p:spPr>
          <a:xfrm>
            <a:off x="321731" y="321732"/>
            <a:ext cx="5146813" cy="6138334"/>
          </a:xfrm>
          <a:prstGeom prst="rect">
            <a:avLst/>
          </a:prstGeom>
          <a:solidFill>
            <a:schemeClr val="accent1">
              <a:lumMod val="5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ea typeface="Arial Unicode MS"/>
              <a:cs typeface="+mn-cs"/>
            </a:endParaRPr>
          </a:p>
        </p:txBody>
      </p:sp>
      <p:pic>
        <p:nvPicPr>
          <p:cNvPr id="14" name="20190703_111522">
            <a:hlinkClick r:id="" action="ppaction://media"/>
            <a:extLst>
              <a:ext uri="{FF2B5EF4-FFF2-40B4-BE49-F238E27FC236}">
                <a16:creationId xmlns:a16="http://schemas.microsoft.com/office/drawing/2014/main" id="{1C655046-E049-445E-85D4-B6DC923D1E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611" t="42770" r="26418" b="9929"/>
          <a:stretch/>
        </p:blipFill>
        <p:spPr>
          <a:xfrm>
            <a:off x="5611361" y="3326101"/>
            <a:ext cx="6356862" cy="3133965"/>
          </a:xfrm>
          <a:prstGeom prst="rect">
            <a:avLst/>
          </a:prstGeom>
          <a:solidFill>
            <a:srgbClr val="083763"/>
          </a:solidFill>
        </p:spPr>
      </p:pic>
      <p:pic>
        <p:nvPicPr>
          <p:cNvPr id="18" name="VID_20181025_162134">
            <a:hlinkClick r:id="" action="ppaction://media"/>
            <a:extLst>
              <a:ext uri="{FF2B5EF4-FFF2-40B4-BE49-F238E27FC236}">
                <a16:creationId xmlns:a16="http://schemas.microsoft.com/office/drawing/2014/main" id="{600D180C-AD56-434C-AC7B-EC4C7C94F53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1082" t="38629" r="22118" b="15365"/>
          <a:stretch/>
        </p:blipFill>
        <p:spPr>
          <a:xfrm>
            <a:off x="5611361" y="321732"/>
            <a:ext cx="6356862" cy="2896030"/>
          </a:xfrm>
          <a:prstGeom prst="rect">
            <a:avLst/>
          </a:prstGeom>
          <a:solidFill>
            <a:srgbClr val="083763"/>
          </a:solidFill>
        </p:spPr>
      </p:pic>
      <p:sp>
        <p:nvSpPr>
          <p:cNvPr id="19" name="Arrow: Left 18">
            <a:extLst>
              <a:ext uri="{FF2B5EF4-FFF2-40B4-BE49-F238E27FC236}">
                <a16:creationId xmlns:a16="http://schemas.microsoft.com/office/drawing/2014/main" id="{80DBEFD4-39CF-4D8D-B017-66C699007729}"/>
              </a:ext>
            </a:extLst>
          </p:cNvPr>
          <p:cNvSpPr/>
          <p:nvPr/>
        </p:nvSpPr>
        <p:spPr>
          <a:xfrm flipH="1">
            <a:off x="7098214" y="492372"/>
            <a:ext cx="1509294" cy="601939"/>
          </a:xfrm>
          <a:prstGeom prst="leftArrow">
            <a:avLst/>
          </a:prstGeom>
          <a:solidFill>
            <a:srgbClr val="77C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dirty="0">
                <a:solidFill>
                  <a:schemeClr val="tx1"/>
                </a:solidFill>
                <a:latin typeface="Futura PT Book" panose="020B0502020204020303" pitchFamily="34" charset="0"/>
                <a:cs typeface="Arial" panose="020B0604020202020204" pitchFamily="34" charset="0"/>
              </a:rPr>
              <a:t>Dad</a:t>
            </a:r>
            <a:endParaRPr lang="en-US" sz="2800" dirty="0">
              <a:solidFill>
                <a:schemeClr val="tx1"/>
              </a:solidFill>
              <a:latin typeface="Futura PT Book" panose="020B0502020204020303" pitchFamily="34" charset="0"/>
              <a:cs typeface="Arial" panose="020B0604020202020204" pitchFamily="34" charset="0"/>
            </a:endParaRPr>
          </a:p>
        </p:txBody>
      </p:sp>
      <p:sp>
        <p:nvSpPr>
          <p:cNvPr id="20" name="Arrow: Left 19">
            <a:extLst>
              <a:ext uri="{FF2B5EF4-FFF2-40B4-BE49-F238E27FC236}">
                <a16:creationId xmlns:a16="http://schemas.microsoft.com/office/drawing/2014/main" id="{89130EEA-79D3-427B-87F3-8C352ECC6713}"/>
              </a:ext>
            </a:extLst>
          </p:cNvPr>
          <p:cNvSpPr/>
          <p:nvPr/>
        </p:nvSpPr>
        <p:spPr>
          <a:xfrm flipH="1">
            <a:off x="7098213" y="2252048"/>
            <a:ext cx="1629097" cy="601939"/>
          </a:xfrm>
          <a:prstGeom prst="leftArrow">
            <a:avLst/>
          </a:prstGeom>
          <a:solidFill>
            <a:srgbClr val="77C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dirty="0">
                <a:solidFill>
                  <a:schemeClr val="tx1"/>
                </a:solidFill>
                <a:latin typeface="Futura PT Book" panose="020B0502020204020303" pitchFamily="34" charset="0"/>
                <a:cs typeface="Arial" panose="020B0604020202020204" pitchFamily="34" charset="0"/>
              </a:rPr>
              <a:t>Nest</a:t>
            </a:r>
            <a:endParaRPr lang="en-US" sz="2800" dirty="0">
              <a:solidFill>
                <a:schemeClr val="tx1"/>
              </a:solidFill>
              <a:latin typeface="Futura PT Book" panose="020B0502020204020303" pitchFamily="34" charset="0"/>
              <a:cs typeface="Arial" panose="020B0604020202020204" pitchFamily="34" charset="0"/>
            </a:endParaRPr>
          </a:p>
        </p:txBody>
      </p:sp>
      <p:sp>
        <p:nvSpPr>
          <p:cNvPr id="21" name="Arrow: Left 20">
            <a:extLst>
              <a:ext uri="{FF2B5EF4-FFF2-40B4-BE49-F238E27FC236}">
                <a16:creationId xmlns:a16="http://schemas.microsoft.com/office/drawing/2014/main" id="{5D1BFE7F-7355-40AD-8B75-C1DCCC09D2C0}"/>
              </a:ext>
            </a:extLst>
          </p:cNvPr>
          <p:cNvSpPr/>
          <p:nvPr/>
        </p:nvSpPr>
        <p:spPr>
          <a:xfrm>
            <a:off x="10631927" y="4688043"/>
            <a:ext cx="1347871" cy="601939"/>
          </a:xfrm>
          <a:prstGeom prst="leftArrow">
            <a:avLst/>
          </a:prstGeom>
          <a:solidFill>
            <a:srgbClr val="77C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dirty="0">
                <a:solidFill>
                  <a:schemeClr val="tx1"/>
                </a:solidFill>
                <a:latin typeface="Futura PT Book" panose="020B0502020204020303" pitchFamily="34" charset="0"/>
                <a:cs typeface="Arial" panose="020B0604020202020204" pitchFamily="34" charset="0"/>
              </a:rPr>
              <a:t>Resident</a:t>
            </a:r>
            <a:endParaRPr lang="en-US" sz="2800" dirty="0">
              <a:solidFill>
                <a:schemeClr val="tx1"/>
              </a:solidFill>
              <a:latin typeface="Futura PT Book" panose="020B0502020204020303" pitchFamily="34" charset="0"/>
              <a:cs typeface="Arial" panose="020B0604020202020204" pitchFamily="34" charset="0"/>
            </a:endParaRPr>
          </a:p>
        </p:txBody>
      </p:sp>
      <p:sp>
        <p:nvSpPr>
          <p:cNvPr id="22" name="Arrow: Left 21">
            <a:extLst>
              <a:ext uri="{FF2B5EF4-FFF2-40B4-BE49-F238E27FC236}">
                <a16:creationId xmlns:a16="http://schemas.microsoft.com/office/drawing/2014/main" id="{15FD8CE4-2A06-44C3-AE97-66FF1DD1D514}"/>
              </a:ext>
            </a:extLst>
          </p:cNvPr>
          <p:cNvSpPr/>
          <p:nvPr/>
        </p:nvSpPr>
        <p:spPr>
          <a:xfrm flipH="1">
            <a:off x="6664899" y="4086104"/>
            <a:ext cx="1372626" cy="601939"/>
          </a:xfrm>
          <a:prstGeom prst="leftArrow">
            <a:avLst/>
          </a:prstGeom>
          <a:solidFill>
            <a:srgbClr val="77C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400" dirty="0">
                <a:solidFill>
                  <a:schemeClr val="tx1"/>
                </a:solidFill>
                <a:latin typeface="Futura PT Book" panose="020B0502020204020303" pitchFamily="34" charset="0"/>
                <a:cs typeface="Arial" panose="020B0604020202020204" pitchFamily="34" charset="0"/>
              </a:rPr>
              <a:t>Intruder</a:t>
            </a:r>
            <a:endParaRPr lang="en-US" sz="2800" dirty="0">
              <a:solidFill>
                <a:schemeClr val="tx1"/>
              </a:solidFill>
              <a:latin typeface="Futura PT Book" panose="020B0502020204020303" pitchFamily="34" charset="0"/>
              <a:cs typeface="Arial" panose="020B0604020202020204" pitchFamily="34" charset="0"/>
            </a:endParaRPr>
          </a:p>
        </p:txBody>
      </p:sp>
      <p:sp>
        <p:nvSpPr>
          <p:cNvPr id="26" name="Content Placeholder 117">
            <a:extLst>
              <a:ext uri="{FF2B5EF4-FFF2-40B4-BE49-F238E27FC236}">
                <a16:creationId xmlns:a16="http://schemas.microsoft.com/office/drawing/2014/main" id="{21D38DCF-33C6-4017-AC2A-E58414008DA0}"/>
              </a:ext>
            </a:extLst>
          </p:cNvPr>
          <p:cNvSpPr txBox="1">
            <a:spLocks/>
          </p:cNvSpPr>
          <p:nvPr/>
        </p:nvSpPr>
        <p:spPr>
          <a:xfrm>
            <a:off x="370390" y="3217761"/>
            <a:ext cx="4818393" cy="327987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Futura PT Book" panose="020B0502020204020303" pitchFamily="34" charset="0"/>
              </a:rPr>
              <a:t>Males nest &amp; </a:t>
            </a:r>
            <a:r>
              <a:rPr lang="en-US" dirty="0">
                <a:solidFill>
                  <a:srgbClr val="FCA115"/>
                </a:solidFill>
                <a:latin typeface="Futura PT Demi" panose="020B0702020204020303" pitchFamily="34" charset="0"/>
              </a:rPr>
              <a:t>parent</a:t>
            </a:r>
          </a:p>
          <a:p>
            <a:r>
              <a:rPr lang="en-US" dirty="0">
                <a:solidFill>
                  <a:schemeClr val="bg1"/>
                </a:solidFill>
                <a:latin typeface="Futura PT Book" panose="020B0502020204020303" pitchFamily="34" charset="0"/>
              </a:rPr>
              <a:t>Fully sequenced </a:t>
            </a:r>
            <a:r>
              <a:rPr lang="en-US" dirty="0">
                <a:solidFill>
                  <a:srgbClr val="99FF66"/>
                </a:solidFill>
                <a:latin typeface="Futura PT Demi" panose="020B0702020204020303" pitchFamily="34" charset="0"/>
              </a:rPr>
              <a:t>genome</a:t>
            </a:r>
          </a:p>
          <a:p>
            <a:r>
              <a:rPr lang="en-US" dirty="0">
                <a:solidFill>
                  <a:schemeClr val="bg1"/>
                </a:solidFill>
                <a:latin typeface="Futura PT Book" panose="020B0502020204020303" pitchFamily="34" charset="0"/>
              </a:rPr>
              <a:t>Established </a:t>
            </a:r>
            <a:r>
              <a:rPr lang="en-US" dirty="0">
                <a:solidFill>
                  <a:srgbClr val="FCA115"/>
                </a:solidFill>
                <a:latin typeface="Futura PT Demi" panose="020B0702020204020303" pitchFamily="34" charset="0"/>
              </a:rPr>
              <a:t>behavioral</a:t>
            </a:r>
            <a:r>
              <a:rPr lang="en-US" dirty="0">
                <a:solidFill>
                  <a:srgbClr val="FCA115"/>
                </a:solidFill>
                <a:latin typeface="Futura PT Book" panose="020B0502020204020303" pitchFamily="34" charset="0"/>
              </a:rPr>
              <a:t> </a:t>
            </a:r>
            <a:r>
              <a:rPr lang="en-US" dirty="0">
                <a:solidFill>
                  <a:schemeClr val="bg1"/>
                </a:solidFill>
                <a:latin typeface="Futura PT Book" panose="020B0502020204020303" pitchFamily="34" charset="0"/>
              </a:rPr>
              <a:t>assays</a:t>
            </a:r>
          </a:p>
          <a:p>
            <a:r>
              <a:rPr lang="en-US" dirty="0">
                <a:solidFill>
                  <a:schemeClr val="bg1"/>
                </a:solidFill>
                <a:latin typeface="Futura PT Book" panose="020B0502020204020303" pitchFamily="34" charset="0"/>
              </a:rPr>
              <a:t>Many</a:t>
            </a:r>
            <a:r>
              <a:rPr lang="en-US" dirty="0">
                <a:solidFill>
                  <a:srgbClr val="99FF66"/>
                </a:solidFill>
                <a:latin typeface="Futura PT Demi" panose="020B0702020204020303" pitchFamily="34" charset="0"/>
              </a:rPr>
              <a:t> candidate genes</a:t>
            </a:r>
            <a:r>
              <a:rPr lang="en-US" dirty="0">
                <a:solidFill>
                  <a:srgbClr val="55A839"/>
                </a:solidFill>
                <a:latin typeface="Futura PT Demi" panose="020B0702020204020303" pitchFamily="34" charset="0"/>
              </a:rPr>
              <a:t> </a:t>
            </a:r>
            <a:r>
              <a:rPr lang="en-US" dirty="0">
                <a:solidFill>
                  <a:schemeClr val="bg1"/>
                </a:solidFill>
                <a:latin typeface="Futura PT Book" panose="020B0502020204020303" pitchFamily="34" charset="0"/>
              </a:rPr>
              <a:t>for behavior</a:t>
            </a:r>
          </a:p>
          <a:p>
            <a:r>
              <a:rPr lang="en-US" dirty="0">
                <a:solidFill>
                  <a:schemeClr val="bg1"/>
                </a:solidFill>
                <a:latin typeface="Futura PT Book" panose="020B0502020204020303" pitchFamily="34" charset="0"/>
              </a:rPr>
              <a:t>Seasonal territorial </a:t>
            </a:r>
            <a:r>
              <a:rPr lang="en-US" dirty="0">
                <a:solidFill>
                  <a:srgbClr val="FCA115"/>
                </a:solidFill>
                <a:latin typeface="Futura PT Demi" panose="020B0702020204020303" pitchFamily="34" charset="0"/>
              </a:rPr>
              <a:t>aggression</a:t>
            </a:r>
          </a:p>
        </p:txBody>
      </p:sp>
      <p:sp>
        <p:nvSpPr>
          <p:cNvPr id="27" name="Rectangle 26">
            <a:extLst>
              <a:ext uri="{FF2B5EF4-FFF2-40B4-BE49-F238E27FC236}">
                <a16:creationId xmlns:a16="http://schemas.microsoft.com/office/drawing/2014/main" id="{F2AA2554-F945-423B-AC83-ABDEC90B4488}"/>
              </a:ext>
            </a:extLst>
          </p:cNvPr>
          <p:cNvSpPr/>
          <p:nvPr/>
        </p:nvSpPr>
        <p:spPr>
          <a:xfrm>
            <a:off x="178914" y="1821122"/>
            <a:ext cx="5029758" cy="1077218"/>
          </a:xfrm>
          <a:prstGeom prst="rect">
            <a:avLst/>
          </a:prstGeom>
        </p:spPr>
        <p:txBody>
          <a:bodyPr wrap="square">
            <a:noAutofit/>
          </a:bodyPr>
          <a:lstStyle/>
          <a:p>
            <a:pPr algn="ctr"/>
            <a:r>
              <a:rPr lang="en-US" sz="3200" dirty="0">
                <a:solidFill>
                  <a:schemeClr val="bg1"/>
                </a:solidFill>
                <a:latin typeface="Futura PT Book" panose="020B0502020204020303" pitchFamily="34" charset="0"/>
              </a:rPr>
              <a:t>Classic system for behavior, ecology &amp; evolution</a:t>
            </a:r>
          </a:p>
        </p:txBody>
      </p:sp>
      <p:sp>
        <p:nvSpPr>
          <p:cNvPr id="28" name="Title 1">
            <a:extLst>
              <a:ext uri="{FF2B5EF4-FFF2-40B4-BE49-F238E27FC236}">
                <a16:creationId xmlns:a16="http://schemas.microsoft.com/office/drawing/2014/main" id="{0CA39E89-FCF5-4F12-AE14-8FEDF7651B16}"/>
              </a:ext>
            </a:extLst>
          </p:cNvPr>
          <p:cNvSpPr txBox="1">
            <a:spLocks/>
          </p:cNvSpPr>
          <p:nvPr/>
        </p:nvSpPr>
        <p:spPr>
          <a:xfrm>
            <a:off x="219919" y="308053"/>
            <a:ext cx="5248629" cy="956798"/>
          </a:xfrm>
          <a:prstGeom prst="rect">
            <a:avLst/>
          </a:prstGeom>
        </p:spPr>
        <p:txBody>
          <a:bodyPr lIns="0" rIns="0" anchor="ctr">
            <a:noAutofit/>
          </a:bodyPr>
          <a:lstStyle>
            <a:lvl1pPr algn="l" defTabSz="914423" rtl="0" eaLnBrk="1" latinLnBrk="0" hangingPunct="1">
              <a:lnSpc>
                <a:spcPct val="90000"/>
              </a:lnSpc>
              <a:spcBef>
                <a:spcPct val="0"/>
              </a:spcBef>
              <a:buNone/>
              <a:defRPr sz="4000" b="0" kern="1200" baseline="0">
                <a:solidFill>
                  <a:schemeClr val="bg1"/>
                </a:solidFill>
                <a:latin typeface="Arial" pitchFamily="34" charset="0"/>
                <a:ea typeface="+mj-ea"/>
                <a:cs typeface="Arial" pitchFamily="34" charset="0"/>
              </a:defRPr>
            </a:lvl1pPr>
          </a:lstStyle>
          <a:p>
            <a:pPr algn="ctr"/>
            <a:r>
              <a:rPr lang="en-US" altLang="ko-KR" b="1" dirty="0">
                <a:latin typeface="Futura PT Heavy" panose="020B0802020204020303" pitchFamily="34" charset="0"/>
              </a:rPr>
              <a:t>Stickleback fish</a:t>
            </a:r>
            <a:endParaRPr lang="ko-KR" altLang="en-US" b="1" dirty="0">
              <a:latin typeface="Futura PT Heavy" panose="020B0802020204020303" pitchFamily="34" charset="0"/>
              <a:ea typeface="Arial Unicode MS"/>
            </a:endParaRPr>
          </a:p>
        </p:txBody>
      </p:sp>
      <p:cxnSp>
        <p:nvCxnSpPr>
          <p:cNvPr id="29" name="Straight Connector 28">
            <a:extLst>
              <a:ext uri="{FF2B5EF4-FFF2-40B4-BE49-F238E27FC236}">
                <a16:creationId xmlns:a16="http://schemas.microsoft.com/office/drawing/2014/main" id="{80879503-5C31-4864-B37B-EB18AF17223F}"/>
              </a:ext>
            </a:extLst>
          </p:cNvPr>
          <p:cNvCxnSpPr>
            <a:cxnSpLocks/>
          </p:cNvCxnSpPr>
          <p:nvPr/>
        </p:nvCxnSpPr>
        <p:spPr>
          <a:xfrm>
            <a:off x="0" y="1449170"/>
            <a:ext cx="5468548"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96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666" fill="hold"/>
                                        <p:tgtEl>
                                          <p:spTgt spid="18"/>
                                        </p:tgtEl>
                                      </p:cBhvr>
                                    </p:cmd>
                                  </p:childTnLst>
                                </p:cTn>
                              </p:par>
                              <p:par>
                                <p:cTn id="11" presetID="1" presetClass="exit"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ntr" presetSubtype="0" fill="hold" grpId="0" nodeType="withEffect">
                                  <p:stCondLst>
                                    <p:cond delay="500"/>
                                  </p:stCondLst>
                                  <p:childTnLst>
                                    <p:set>
                                      <p:cBhvr>
                                        <p:cTn id="16" dur="1" fill="hold">
                                          <p:stCondLst>
                                            <p:cond delay="0"/>
                                          </p:stCondLst>
                                        </p:cTn>
                                        <p:tgtEl>
                                          <p:spTgt spid="26">
                                            <p:txEl>
                                              <p:pRg st="1" end="1"/>
                                            </p:txEl>
                                          </p:spTgt>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26">
                                            <p:txEl>
                                              <p:pRg st="2" end="2"/>
                                            </p:txEl>
                                          </p:spTgt>
                                        </p:tgtEl>
                                        <p:attrNameLst>
                                          <p:attrName>style.visibility</p:attrName>
                                        </p:attrNameLst>
                                      </p:cBhvr>
                                      <p:to>
                                        <p:strVal val="visible"/>
                                      </p:to>
                                    </p:set>
                                  </p:childTnLst>
                                </p:cTn>
                              </p:par>
                              <p:par>
                                <p:cTn id="19" presetID="1" presetClass="entr" presetSubtype="0" fill="hold" grpId="0" nodeType="withEffect">
                                  <p:stCondLst>
                                    <p:cond delay="1500"/>
                                  </p:stCondLst>
                                  <p:childTnLst>
                                    <p:set>
                                      <p:cBhvr>
                                        <p:cTn id="20"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2000"/>
                                  </p:stCondLst>
                                  <p:childTnLst>
                                    <p:set>
                                      <p:cBhvr>
                                        <p:cTn id="24" dur="1" fill="hold">
                                          <p:stCondLst>
                                            <p:cond delay="0"/>
                                          </p:stCondLst>
                                        </p:cTn>
                                        <p:tgtEl>
                                          <p:spTgt spid="26">
                                            <p:txEl>
                                              <p:pRg st="4" end="4"/>
                                            </p:txEl>
                                          </p:spTgt>
                                        </p:tgtEl>
                                        <p:attrNameLst>
                                          <p:attrName>style.visibility</p:attrName>
                                        </p:attrNameLst>
                                      </p:cBhvr>
                                      <p:to>
                                        <p:strVal val="visible"/>
                                      </p:to>
                                    </p:set>
                                  </p:childTnLst>
                                </p:cTn>
                              </p:par>
                            </p:childTnLst>
                          </p:cTn>
                        </p:par>
                        <p:par>
                          <p:cTn id="25" fill="hold">
                            <p:stCondLst>
                              <p:cond delay="2000"/>
                            </p:stCondLst>
                            <p:childTnLst>
                              <p:par>
                                <p:cTn id="26" presetID="1" presetClass="mediacall" presetSubtype="0" fill="hold" nodeType="afterEffect">
                                  <p:stCondLst>
                                    <p:cond delay="0"/>
                                  </p:stCondLst>
                                  <p:childTnLst>
                                    <p:cmd type="call" cmd="playFrom(0.0)">
                                      <p:cBhvr>
                                        <p:cTn id="27" dur="10005" fill="hold"/>
                                        <p:tgtEl>
                                          <p:spTgt spid="14"/>
                                        </p:tgtEl>
                                      </p:cBhvr>
                                    </p:cmd>
                                  </p:childTnLst>
                                </p:cTn>
                              </p:par>
                              <p:par>
                                <p:cTn id="28" presetID="1" presetClass="exit"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2" fill="hold" display="0">
                  <p:stCondLst>
                    <p:cond delay="indefinite"/>
                  </p:stCondLst>
                </p:cTn>
                <p:tgtEl>
                  <p:spTgt spid="14"/>
                </p:tgtEl>
              </p:cMediaNode>
            </p:video>
            <p:video>
              <p:cMediaNode vol="80000" mute="1">
                <p:cTn id="33" fill="hold" display="0">
                  <p:stCondLst>
                    <p:cond delay="indefinite"/>
                  </p:stCondLst>
                </p:cTn>
                <p:tgtEl>
                  <p:spTgt spid="18"/>
                </p:tgtEl>
              </p:cMediaNode>
            </p:video>
          </p:childTnLst>
        </p:cTn>
      </p:par>
    </p:tnLst>
    <p:bldLst>
      <p:bldP spid="19" grpId="0" uiExpand="1" animBg="1"/>
      <p:bldP spid="20" grpId="0" uiExpand="1" animBg="1"/>
      <p:bldP spid="21" grpId="0" animBg="1"/>
      <p:bldP spid="22" grpId="0" animBg="1"/>
      <p:bldP spid="26" grpId="0"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A422F79-87AE-4D6B-9346-1DC593313974}"/>
              </a:ext>
            </a:extLst>
          </p:cNvPr>
          <p:cNvSpPr/>
          <p:nvPr/>
        </p:nvSpPr>
        <p:spPr>
          <a:xfrm>
            <a:off x="0" y="0"/>
            <a:ext cx="12192000" cy="6858000"/>
          </a:xfrm>
          <a:prstGeom prst="rect">
            <a:avLst/>
          </a:prstGeom>
          <a:solidFill>
            <a:schemeClr val="accent1">
              <a:lumMod val="50000"/>
            </a:schemeClr>
          </a:solidFill>
          <a:ln w="127000" cap="flat" cmpd="sng" algn="ctr">
            <a:solidFill>
              <a:srgbClr val="77C2E8"/>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ko-KR" altLang="en-US" dirty="0"/>
          </a:p>
        </p:txBody>
      </p:sp>
      <p:sp>
        <p:nvSpPr>
          <p:cNvPr id="26" name="Content Placeholder 117">
            <a:extLst>
              <a:ext uri="{FF2B5EF4-FFF2-40B4-BE49-F238E27FC236}">
                <a16:creationId xmlns:a16="http://schemas.microsoft.com/office/drawing/2014/main" id="{21D38DCF-33C6-4017-AC2A-E58414008DA0}"/>
              </a:ext>
            </a:extLst>
          </p:cNvPr>
          <p:cNvSpPr txBox="1">
            <a:spLocks/>
          </p:cNvSpPr>
          <p:nvPr/>
        </p:nvSpPr>
        <p:spPr>
          <a:xfrm>
            <a:off x="370390" y="4039565"/>
            <a:ext cx="4818393" cy="245807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FCA115"/>
                </a:solidFill>
                <a:latin typeface="Futura PT Demi" panose="020B0702020204020303" pitchFamily="34" charset="0"/>
              </a:rPr>
              <a:t>Aggression</a:t>
            </a:r>
            <a:endParaRPr lang="en-US" dirty="0">
              <a:solidFill>
                <a:srgbClr val="FCA115"/>
              </a:solidFill>
              <a:latin typeface="Futura PT Demi" panose="020B0702020204020303" pitchFamily="34" charset="0"/>
            </a:endParaRPr>
          </a:p>
          <a:p>
            <a:r>
              <a:rPr lang="en-US" dirty="0">
                <a:solidFill>
                  <a:schemeClr val="bg1"/>
                </a:solidFill>
              </a:rPr>
              <a:t>Arginine vasopressin (</a:t>
            </a:r>
            <a:r>
              <a:rPr lang="en-US" dirty="0">
                <a:solidFill>
                  <a:srgbClr val="99FF66"/>
                </a:solidFill>
                <a:latin typeface="Futura PT Demi" panose="020B0702020204020303" pitchFamily="34" charset="0"/>
              </a:rPr>
              <a:t>AVP</a:t>
            </a:r>
            <a:r>
              <a:rPr lang="en-US" dirty="0">
                <a:solidFill>
                  <a:schemeClr val="bg1"/>
                </a:solidFill>
              </a:rPr>
              <a:t>)</a:t>
            </a:r>
          </a:p>
          <a:p>
            <a:r>
              <a:rPr lang="en-US" dirty="0">
                <a:solidFill>
                  <a:schemeClr val="bg1"/>
                </a:solidFill>
              </a:rPr>
              <a:t>Monoamine oxidase (</a:t>
            </a:r>
            <a:r>
              <a:rPr lang="en-US" dirty="0">
                <a:solidFill>
                  <a:srgbClr val="99FF66"/>
                </a:solidFill>
                <a:latin typeface="Futura PT Demi" panose="020B0702020204020303" pitchFamily="34" charset="0"/>
              </a:rPr>
              <a:t>MAOA</a:t>
            </a:r>
            <a:r>
              <a:rPr lang="en-US" dirty="0">
                <a:solidFill>
                  <a:schemeClr val="bg1"/>
                </a:solidFill>
              </a:rPr>
              <a:t>)</a:t>
            </a:r>
          </a:p>
        </p:txBody>
      </p:sp>
      <p:sp>
        <p:nvSpPr>
          <p:cNvPr id="27" name="Rectangle 26">
            <a:extLst>
              <a:ext uri="{FF2B5EF4-FFF2-40B4-BE49-F238E27FC236}">
                <a16:creationId xmlns:a16="http://schemas.microsoft.com/office/drawing/2014/main" id="{F2AA2554-F945-423B-AC83-ABDEC90B4488}"/>
              </a:ext>
            </a:extLst>
          </p:cNvPr>
          <p:cNvSpPr/>
          <p:nvPr/>
        </p:nvSpPr>
        <p:spPr>
          <a:xfrm>
            <a:off x="178914" y="1821122"/>
            <a:ext cx="5110716" cy="1569660"/>
          </a:xfrm>
          <a:prstGeom prst="rect">
            <a:avLst/>
          </a:prstGeom>
        </p:spPr>
        <p:txBody>
          <a:bodyPr wrap="square">
            <a:noAutofit/>
          </a:bodyPr>
          <a:lstStyle/>
          <a:p>
            <a:pPr algn="ctr"/>
            <a:r>
              <a:rPr lang="en-US" sz="3200" dirty="0">
                <a:solidFill>
                  <a:schemeClr val="bg1"/>
                </a:solidFill>
                <a:latin typeface="Futura PT Book" panose="020B0502020204020303" pitchFamily="34" charset="0"/>
              </a:rPr>
              <a:t>Demonstrate changes in </a:t>
            </a:r>
            <a:r>
              <a:rPr lang="en-US" sz="3200" dirty="0">
                <a:solidFill>
                  <a:srgbClr val="FCA115"/>
                </a:solidFill>
                <a:latin typeface="Futura PT Demi" panose="020B0702020204020303" pitchFamily="34" charset="0"/>
              </a:rPr>
              <a:t>behavior</a:t>
            </a:r>
            <a:r>
              <a:rPr lang="en-US" sz="3200" dirty="0">
                <a:solidFill>
                  <a:schemeClr val="bg1"/>
                </a:solidFill>
                <a:latin typeface="Futura PT Book" panose="020B0502020204020303" pitchFamily="34" charset="0"/>
              </a:rPr>
              <a:t> caused by increased expression of candidate </a:t>
            </a:r>
            <a:r>
              <a:rPr lang="en-US" sz="3200" dirty="0">
                <a:solidFill>
                  <a:srgbClr val="99FF66"/>
                </a:solidFill>
                <a:latin typeface="Futura PT Demi" panose="020B0702020204020303" pitchFamily="34" charset="0"/>
              </a:rPr>
              <a:t>genes</a:t>
            </a:r>
            <a:endParaRPr lang="en-US" sz="2800" dirty="0">
              <a:solidFill>
                <a:srgbClr val="99FF66"/>
              </a:solidFill>
              <a:latin typeface="Futura PT Demi" panose="020B0702020204020303" pitchFamily="34" charset="0"/>
            </a:endParaRPr>
          </a:p>
        </p:txBody>
      </p:sp>
      <p:sp>
        <p:nvSpPr>
          <p:cNvPr id="15" name="Title 1">
            <a:extLst>
              <a:ext uri="{FF2B5EF4-FFF2-40B4-BE49-F238E27FC236}">
                <a16:creationId xmlns:a16="http://schemas.microsoft.com/office/drawing/2014/main" id="{EAF9BE00-0247-4165-8861-6F0C1F079FDD}"/>
              </a:ext>
            </a:extLst>
          </p:cNvPr>
          <p:cNvSpPr txBox="1">
            <a:spLocks/>
          </p:cNvSpPr>
          <p:nvPr/>
        </p:nvSpPr>
        <p:spPr>
          <a:xfrm>
            <a:off x="219919" y="308053"/>
            <a:ext cx="5069711" cy="956798"/>
          </a:xfrm>
          <a:prstGeom prst="rect">
            <a:avLst/>
          </a:prstGeom>
        </p:spPr>
        <p:txBody>
          <a:bodyPr lIns="0" rIns="0" anchor="ctr">
            <a:noAutofit/>
          </a:bodyPr>
          <a:lstStyle>
            <a:lvl1pPr algn="l" defTabSz="914423" rtl="0" eaLnBrk="1" latinLnBrk="0" hangingPunct="1">
              <a:lnSpc>
                <a:spcPct val="90000"/>
              </a:lnSpc>
              <a:spcBef>
                <a:spcPct val="0"/>
              </a:spcBef>
              <a:buNone/>
              <a:defRPr sz="4000" b="0" kern="1200" baseline="0">
                <a:solidFill>
                  <a:schemeClr val="bg1"/>
                </a:solidFill>
                <a:latin typeface="Arial" pitchFamily="34" charset="0"/>
                <a:ea typeface="+mj-ea"/>
                <a:cs typeface="Arial" pitchFamily="34" charset="0"/>
              </a:defRPr>
            </a:lvl1pPr>
          </a:lstStyle>
          <a:p>
            <a:pPr algn="ctr"/>
            <a:r>
              <a:rPr lang="en-US" altLang="ko-KR" b="1" dirty="0">
                <a:latin typeface="Futura PT Heavy" panose="020B0802020204020303" pitchFamily="34" charset="0"/>
              </a:rPr>
              <a:t>Goal</a:t>
            </a:r>
            <a:endParaRPr lang="ko-KR" altLang="en-US" b="1" dirty="0">
              <a:latin typeface="Futura PT Heavy" panose="020B0802020204020303" pitchFamily="34" charset="0"/>
              <a:ea typeface="Arial Unicode MS"/>
            </a:endParaRPr>
          </a:p>
        </p:txBody>
      </p:sp>
      <p:pic>
        <p:nvPicPr>
          <p:cNvPr id="23" name="Picture 22">
            <a:extLst>
              <a:ext uri="{FF2B5EF4-FFF2-40B4-BE49-F238E27FC236}">
                <a16:creationId xmlns:a16="http://schemas.microsoft.com/office/drawing/2014/main" id="{A9C2298C-706E-4994-BE60-C7925ED0C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045" y="3563445"/>
            <a:ext cx="3447912" cy="2896621"/>
          </a:xfrm>
          <a:prstGeom prst="rect">
            <a:avLst/>
          </a:prstGeom>
          <a:ln>
            <a:noFill/>
          </a:ln>
          <a:effectLst/>
        </p:spPr>
      </p:pic>
      <p:grpSp>
        <p:nvGrpSpPr>
          <p:cNvPr id="25" name="Group 24">
            <a:extLst>
              <a:ext uri="{FF2B5EF4-FFF2-40B4-BE49-F238E27FC236}">
                <a16:creationId xmlns:a16="http://schemas.microsoft.com/office/drawing/2014/main" id="{01715823-AE7C-4713-8BEE-DE7131C2D651}"/>
              </a:ext>
            </a:extLst>
          </p:cNvPr>
          <p:cNvGrpSpPr/>
          <p:nvPr/>
        </p:nvGrpSpPr>
        <p:grpSpPr>
          <a:xfrm>
            <a:off x="8414774" y="321732"/>
            <a:ext cx="3447912" cy="3111196"/>
            <a:chOff x="8243985" y="96733"/>
            <a:chExt cx="3447912" cy="3111196"/>
          </a:xfrm>
          <a:effectLst/>
        </p:grpSpPr>
        <p:pic>
          <p:nvPicPr>
            <p:cNvPr id="28" name="Picture 27">
              <a:extLst>
                <a:ext uri="{FF2B5EF4-FFF2-40B4-BE49-F238E27FC236}">
                  <a16:creationId xmlns:a16="http://schemas.microsoft.com/office/drawing/2014/main" id="{14ED7B52-A568-4A57-96F0-6F461EE11E8D}"/>
                </a:ext>
              </a:extLst>
            </p:cNvPr>
            <p:cNvPicPr>
              <a:picLocks noChangeAspect="1"/>
            </p:cNvPicPr>
            <p:nvPr/>
          </p:nvPicPr>
          <p:blipFill rotWithShape="1">
            <a:blip r:embed="rId4">
              <a:extLst>
                <a:ext uri="{28A0092B-C50C-407E-A947-70E740481C1C}">
                  <a14:useLocalDpi xmlns:a14="http://schemas.microsoft.com/office/drawing/2010/main" val="0"/>
                </a:ext>
              </a:extLst>
            </a:blip>
            <a:srcRect l="117" b="-452"/>
            <a:stretch/>
          </p:blipFill>
          <p:spPr>
            <a:xfrm>
              <a:off x="8243985" y="96733"/>
              <a:ext cx="3447912" cy="3111196"/>
            </a:xfrm>
            <a:prstGeom prst="rect">
              <a:avLst/>
            </a:prstGeom>
            <a:ln>
              <a:noFill/>
            </a:ln>
            <a:effectLst/>
          </p:spPr>
        </p:pic>
        <p:sp>
          <p:nvSpPr>
            <p:cNvPr id="29" name="Rectangle 28">
              <a:extLst>
                <a:ext uri="{FF2B5EF4-FFF2-40B4-BE49-F238E27FC236}">
                  <a16:creationId xmlns:a16="http://schemas.microsoft.com/office/drawing/2014/main" id="{52EDAC19-E839-4E36-95C6-9C1B8906BF04}"/>
                </a:ext>
              </a:extLst>
            </p:cNvPr>
            <p:cNvSpPr/>
            <p:nvPr/>
          </p:nvSpPr>
          <p:spPr>
            <a:xfrm>
              <a:off x="8243985" y="2900152"/>
              <a:ext cx="2669770" cy="307777"/>
            </a:xfrm>
            <a:prstGeom prst="rect">
              <a:avLst/>
            </a:prstGeom>
          </p:spPr>
          <p:txBody>
            <a:bodyPr wrap="none">
              <a:noAutofit/>
            </a:bodyPr>
            <a:lstStyle/>
            <a:p>
              <a:r>
                <a:rPr lang="en-US" sz="1400" dirty="0">
                  <a:solidFill>
                    <a:schemeClr val="bg1"/>
                  </a:solidFill>
                  <a:cs typeface="Calibri" panose="020F0502020204030204" pitchFamily="34" charset="0"/>
                </a:rPr>
                <a:t>Transfected cells (</a:t>
              </a:r>
              <a:r>
                <a:rPr lang="en-US" sz="1400" dirty="0" err="1">
                  <a:solidFill>
                    <a:schemeClr val="bg1"/>
                  </a:solidFill>
                  <a:cs typeface="Calibri" panose="020F0502020204030204" pitchFamily="34" charset="0"/>
                </a:rPr>
                <a:t>hCMV-mCherry</a:t>
              </a:r>
              <a:r>
                <a:rPr lang="en-US" sz="1400" dirty="0">
                  <a:solidFill>
                    <a:schemeClr val="bg1"/>
                  </a:solidFill>
                  <a:cs typeface="Calibri" panose="020F0502020204030204" pitchFamily="34" charset="0"/>
                </a:rPr>
                <a:t>)</a:t>
              </a:r>
              <a:endParaRPr lang="en-US" sz="1400" dirty="0">
                <a:solidFill>
                  <a:schemeClr val="bg1"/>
                </a:solidFill>
              </a:endParaRPr>
            </a:p>
          </p:txBody>
        </p:sp>
      </p:grpSp>
      <p:sp>
        <p:nvSpPr>
          <p:cNvPr id="30" name="Rectangle: Rounded Corners 29">
            <a:extLst>
              <a:ext uri="{FF2B5EF4-FFF2-40B4-BE49-F238E27FC236}">
                <a16:creationId xmlns:a16="http://schemas.microsoft.com/office/drawing/2014/main" id="{5C6F3E99-2616-4273-8044-528FFB2B90E8}"/>
              </a:ext>
            </a:extLst>
          </p:cNvPr>
          <p:cNvSpPr/>
          <p:nvPr/>
        </p:nvSpPr>
        <p:spPr>
          <a:xfrm>
            <a:off x="5807732" y="1264851"/>
            <a:ext cx="2277728" cy="956798"/>
          </a:xfrm>
          <a:prstGeom prst="roundRect">
            <a:avLst/>
          </a:prstGeom>
          <a:solidFill>
            <a:srgbClr val="77C2E8"/>
          </a:solidFill>
          <a:ln w="19050">
            <a:solidFill>
              <a:srgbClr val="0837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800" dirty="0">
                <a:solidFill>
                  <a:srgbClr val="083763"/>
                </a:solidFill>
                <a:latin typeface="Futura PT Book" panose="020B0502020204020303" pitchFamily="34" charset="0"/>
              </a:rPr>
              <a:t>Candidate</a:t>
            </a:r>
          </a:p>
          <a:p>
            <a:pPr algn="ctr"/>
            <a:r>
              <a:rPr lang="en-US" sz="2800" dirty="0">
                <a:solidFill>
                  <a:srgbClr val="083763"/>
                </a:solidFill>
                <a:latin typeface="Futura PT Book" panose="020B0502020204020303" pitchFamily="34" charset="0"/>
              </a:rPr>
              <a:t>Genes</a:t>
            </a:r>
          </a:p>
        </p:txBody>
      </p:sp>
      <p:sp>
        <p:nvSpPr>
          <p:cNvPr id="31" name="Rectangle: Rounded Corners 30">
            <a:extLst>
              <a:ext uri="{FF2B5EF4-FFF2-40B4-BE49-F238E27FC236}">
                <a16:creationId xmlns:a16="http://schemas.microsoft.com/office/drawing/2014/main" id="{250D96AF-8E0D-4F63-A35B-4227BA5257E9}"/>
              </a:ext>
            </a:extLst>
          </p:cNvPr>
          <p:cNvSpPr/>
          <p:nvPr/>
        </p:nvSpPr>
        <p:spPr>
          <a:xfrm>
            <a:off x="5832772" y="2374049"/>
            <a:ext cx="2277728" cy="956798"/>
          </a:xfrm>
          <a:prstGeom prst="roundRect">
            <a:avLst/>
          </a:prstGeom>
          <a:solidFill>
            <a:srgbClr val="77C2E8"/>
          </a:solidFill>
          <a:ln w="19050">
            <a:solidFill>
              <a:srgbClr val="0837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083763"/>
                </a:solidFill>
                <a:latin typeface="Futura PT Book" panose="020B0502020204020303" pitchFamily="34" charset="0"/>
              </a:rPr>
              <a:t>Surgical</a:t>
            </a:r>
          </a:p>
          <a:p>
            <a:pPr algn="ctr"/>
            <a:r>
              <a:rPr lang="en-US" sz="2800" dirty="0">
                <a:solidFill>
                  <a:srgbClr val="083763"/>
                </a:solidFill>
                <a:latin typeface="Futura PT Book" panose="020B0502020204020303" pitchFamily="34" charset="0"/>
              </a:rPr>
              <a:t>Rig</a:t>
            </a:r>
          </a:p>
        </p:txBody>
      </p:sp>
      <p:sp>
        <p:nvSpPr>
          <p:cNvPr id="32" name="Rectangle: Rounded Corners 31">
            <a:extLst>
              <a:ext uri="{FF2B5EF4-FFF2-40B4-BE49-F238E27FC236}">
                <a16:creationId xmlns:a16="http://schemas.microsoft.com/office/drawing/2014/main" id="{3828642D-9C8C-4E92-8FF1-BDA955C9A2CE}"/>
              </a:ext>
            </a:extLst>
          </p:cNvPr>
          <p:cNvSpPr/>
          <p:nvPr/>
        </p:nvSpPr>
        <p:spPr>
          <a:xfrm>
            <a:off x="5848556" y="3527154"/>
            <a:ext cx="2277728" cy="956798"/>
          </a:xfrm>
          <a:prstGeom prst="roundRect">
            <a:avLst/>
          </a:prstGeom>
          <a:solidFill>
            <a:srgbClr val="77C2E8"/>
          </a:solidFill>
          <a:ln w="19050">
            <a:solidFill>
              <a:srgbClr val="0837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083763"/>
                </a:solidFill>
                <a:latin typeface="Futura PT Book" panose="020B0502020204020303" pitchFamily="34" charset="0"/>
              </a:rPr>
              <a:t>Experimental</a:t>
            </a:r>
          </a:p>
          <a:p>
            <a:pPr algn="ctr"/>
            <a:r>
              <a:rPr lang="en-US" sz="2800" dirty="0">
                <a:solidFill>
                  <a:srgbClr val="083763"/>
                </a:solidFill>
                <a:latin typeface="Futura PT Book" panose="020B0502020204020303" pitchFamily="34" charset="0"/>
              </a:rPr>
              <a:t>Design</a:t>
            </a:r>
          </a:p>
        </p:txBody>
      </p:sp>
      <p:sp>
        <p:nvSpPr>
          <p:cNvPr id="33" name="Rectangle: Rounded Corners 32">
            <a:extLst>
              <a:ext uri="{FF2B5EF4-FFF2-40B4-BE49-F238E27FC236}">
                <a16:creationId xmlns:a16="http://schemas.microsoft.com/office/drawing/2014/main" id="{F2A171E1-95D0-4912-A14E-F34193668CF9}"/>
              </a:ext>
            </a:extLst>
          </p:cNvPr>
          <p:cNvSpPr/>
          <p:nvPr/>
        </p:nvSpPr>
        <p:spPr>
          <a:xfrm>
            <a:off x="5848556" y="4703075"/>
            <a:ext cx="2277728" cy="956798"/>
          </a:xfrm>
          <a:prstGeom prst="roundRect">
            <a:avLst/>
          </a:prstGeom>
          <a:solidFill>
            <a:srgbClr val="77C2E8"/>
          </a:solidFill>
          <a:ln w="19050">
            <a:solidFill>
              <a:srgbClr val="0837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083763"/>
                </a:solidFill>
                <a:latin typeface="Futura PT Book" panose="020B0502020204020303" pitchFamily="34" charset="0"/>
              </a:rPr>
              <a:t>Results</a:t>
            </a:r>
          </a:p>
        </p:txBody>
      </p:sp>
      <p:cxnSp>
        <p:nvCxnSpPr>
          <p:cNvPr id="34" name="Straight Connector 33">
            <a:extLst>
              <a:ext uri="{FF2B5EF4-FFF2-40B4-BE49-F238E27FC236}">
                <a16:creationId xmlns:a16="http://schemas.microsoft.com/office/drawing/2014/main" id="{9A1D1610-ADB1-489B-8F3B-A3148B4598DB}"/>
              </a:ext>
            </a:extLst>
          </p:cNvPr>
          <p:cNvCxnSpPr>
            <a:cxnSpLocks/>
          </p:cNvCxnSpPr>
          <p:nvPr/>
        </p:nvCxnSpPr>
        <p:spPr>
          <a:xfrm>
            <a:off x="0" y="1449170"/>
            <a:ext cx="5468548"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43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6">
                                            <p:txEl>
                                              <p:pRg st="1" end="1"/>
                                            </p:txEl>
                                          </p:spTgt>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allAtOnce"/>
      <p:bldP spid="30"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A422F79-87AE-4D6B-9346-1DC593313974}"/>
              </a:ext>
            </a:extLst>
          </p:cNvPr>
          <p:cNvSpPr/>
          <p:nvPr/>
        </p:nvSpPr>
        <p:spPr>
          <a:xfrm>
            <a:off x="0" y="0"/>
            <a:ext cx="12192000" cy="6858000"/>
          </a:xfrm>
          <a:prstGeom prst="rect">
            <a:avLst/>
          </a:prstGeom>
          <a:solidFill>
            <a:schemeClr val="accent1">
              <a:lumMod val="50000"/>
            </a:schemeClr>
          </a:solidFill>
          <a:ln w="127000" cap="flat" cmpd="sng" algn="ctr">
            <a:solidFill>
              <a:srgbClr val="77C2E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sp>
        <p:nvSpPr>
          <p:cNvPr id="26" name="Content Placeholder 117">
            <a:extLst>
              <a:ext uri="{FF2B5EF4-FFF2-40B4-BE49-F238E27FC236}">
                <a16:creationId xmlns:a16="http://schemas.microsoft.com/office/drawing/2014/main" id="{21D38DCF-33C6-4017-AC2A-E58414008DA0}"/>
              </a:ext>
            </a:extLst>
          </p:cNvPr>
          <p:cNvSpPr txBox="1">
            <a:spLocks/>
          </p:cNvSpPr>
          <p:nvPr/>
        </p:nvSpPr>
        <p:spPr>
          <a:xfrm>
            <a:off x="370390" y="3142327"/>
            <a:ext cx="4818393" cy="335531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Futura PT Book" panose="020B0502020204020303" pitchFamily="34" charset="0"/>
                <a:ea typeface="+mn-ea"/>
                <a:cs typeface="+mn-cs"/>
              </a:rPr>
              <a:t>pituitary hormone </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Futura PT Book" panose="020B0502020204020303" pitchFamily="34" charset="0"/>
                <a:ea typeface="+mn-ea"/>
                <a:cs typeface="+mn-cs"/>
              </a:rPr>
              <a:t>highly conserved</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Futura PT Book" panose="020B0502020204020303" pitchFamily="34" charset="0"/>
                <a:ea typeface="+mn-ea"/>
                <a:cs typeface="+mn-cs"/>
              </a:rPr>
              <a:t>important for social behavior, learning, and memory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Futura PT Book" panose="020B0502020204020303" pitchFamily="34" charset="0"/>
                <a:ea typeface="+mn-ea"/>
                <a:cs typeface="+mn-cs"/>
              </a:rPr>
              <a:t>Known to increase </a:t>
            </a:r>
            <a:r>
              <a:rPr kumimoji="0" lang="en-US" sz="2800" b="0" i="0" u="none" strike="noStrike" kern="1200" cap="none" spc="0" normalizeH="0" baseline="0" noProof="0" dirty="0">
                <a:ln>
                  <a:noFill/>
                </a:ln>
                <a:solidFill>
                  <a:srgbClr val="FFC000"/>
                </a:solidFill>
                <a:effectLst/>
                <a:uLnTx/>
                <a:uFillTx/>
                <a:latin typeface="Futura PT Demi" panose="020B0702020204020303" pitchFamily="34" charset="0"/>
                <a:ea typeface="+mn-ea"/>
                <a:cs typeface="+mn-cs"/>
              </a:rPr>
              <a:t>aggression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utura PT Book" panose="020B0502020204020303" pitchFamily="34" charset="0"/>
                <a:ea typeface="+mn-ea"/>
                <a:cs typeface="+mn-cs"/>
              </a:rPr>
              <a:t>Proof-of-concept</a:t>
            </a:r>
          </a:p>
        </p:txBody>
      </p:sp>
      <p:sp>
        <p:nvSpPr>
          <p:cNvPr id="27" name="Rectangle 26">
            <a:extLst>
              <a:ext uri="{FF2B5EF4-FFF2-40B4-BE49-F238E27FC236}">
                <a16:creationId xmlns:a16="http://schemas.microsoft.com/office/drawing/2014/main" id="{F2AA2554-F945-423B-AC83-ABDEC90B4488}"/>
              </a:ext>
            </a:extLst>
          </p:cNvPr>
          <p:cNvSpPr/>
          <p:nvPr/>
        </p:nvSpPr>
        <p:spPr>
          <a:xfrm>
            <a:off x="439762" y="1758328"/>
            <a:ext cx="481839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white"/>
                </a:solidFill>
                <a:effectLst/>
                <a:uLnTx/>
                <a:uFillTx/>
                <a:latin typeface="Futura PT Heavy" panose="020B0802020204020303" pitchFamily="34" charset="0"/>
                <a:ea typeface="+mn-ea"/>
                <a:cs typeface="+mn-cs"/>
              </a:rPr>
              <a:t>Prediction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PT Book" panose="020B0502020204020303" pitchFamily="34" charset="0"/>
                <a:ea typeface="+mn-ea"/>
                <a:cs typeface="+mn-cs"/>
              </a:rPr>
              <a:t>↑ AVP = ↑ aggression</a:t>
            </a:r>
            <a:endParaRPr kumimoji="0" lang="en-US" sz="2800" b="0" i="0" u="none" strike="noStrike" kern="1200" cap="none" spc="0" normalizeH="0" baseline="0" noProof="0" dirty="0">
              <a:ln>
                <a:noFill/>
              </a:ln>
              <a:solidFill>
                <a:prstClr val="white"/>
              </a:solidFill>
              <a:effectLst/>
              <a:uLnTx/>
              <a:uFillTx/>
              <a:latin typeface="Futura PT Book" panose="020B0502020204020303" pitchFamily="34" charset="0"/>
              <a:ea typeface="+mn-ea"/>
              <a:cs typeface="+mn-cs"/>
            </a:endParaRPr>
          </a:p>
        </p:txBody>
      </p:sp>
      <p:sp>
        <p:nvSpPr>
          <p:cNvPr id="15" name="Title 1">
            <a:extLst>
              <a:ext uri="{FF2B5EF4-FFF2-40B4-BE49-F238E27FC236}">
                <a16:creationId xmlns:a16="http://schemas.microsoft.com/office/drawing/2014/main" id="{EAF9BE00-0247-4165-8861-6F0C1F079FDD}"/>
              </a:ext>
            </a:extLst>
          </p:cNvPr>
          <p:cNvSpPr txBox="1">
            <a:spLocks/>
          </p:cNvSpPr>
          <p:nvPr/>
        </p:nvSpPr>
        <p:spPr>
          <a:xfrm>
            <a:off x="219919" y="308053"/>
            <a:ext cx="5069711" cy="956798"/>
          </a:xfrm>
          <a:prstGeom prst="rect">
            <a:avLst/>
          </a:prstGeom>
        </p:spPr>
        <p:txBody>
          <a:bodyPr lIns="0" rIns="0" anchor="ctr">
            <a:noAutofit/>
          </a:bodyPr>
          <a:lstStyle>
            <a:lvl1pPr algn="l" defTabSz="914423" rtl="0" eaLnBrk="1" latinLnBrk="0" hangingPunct="1">
              <a:lnSpc>
                <a:spcPct val="90000"/>
              </a:lnSpc>
              <a:spcBef>
                <a:spcPct val="0"/>
              </a:spcBef>
              <a:buNone/>
              <a:defRPr sz="4000" b="0" kern="1200" baseline="0">
                <a:solidFill>
                  <a:schemeClr val="bg1"/>
                </a:solidFill>
                <a:latin typeface="Arial" pitchFamily="34" charset="0"/>
                <a:ea typeface="+mj-ea"/>
                <a:cs typeface="Arial" pitchFamily="34" charset="0"/>
              </a:defRPr>
            </a:lvl1pPr>
          </a:lstStyle>
          <a:p>
            <a:pPr marL="0" marR="0" lvl="0" indent="0" algn="ctr" defTabSz="914423" rtl="0" eaLnBrk="1" fontAlgn="auto" latinLnBrk="0" hangingPunct="1">
              <a:lnSpc>
                <a:spcPct val="90000"/>
              </a:lnSpc>
              <a:spcBef>
                <a:spcPct val="0"/>
              </a:spcBef>
              <a:spcAft>
                <a:spcPts val="0"/>
              </a:spcAft>
              <a:buClrTx/>
              <a:buSzTx/>
              <a:buFontTx/>
              <a:buNone/>
              <a:tabLst/>
              <a:defRPr/>
            </a:pPr>
            <a:r>
              <a:rPr kumimoji="0" lang="en-US" altLang="ko-KR" sz="4000" b="1" i="0" u="none" strike="noStrike" kern="1200" cap="none" spc="0" normalizeH="0" baseline="0" noProof="0" dirty="0">
                <a:ln>
                  <a:noFill/>
                </a:ln>
                <a:solidFill>
                  <a:prstClr val="white"/>
                </a:solidFill>
                <a:effectLst/>
                <a:uLnTx/>
                <a:uFillTx/>
                <a:latin typeface="Futura PT Heavy" panose="020B0802020204020303" pitchFamily="34" charset="0"/>
                <a:ea typeface="맑은 고딕" panose="020B0503020000020004" pitchFamily="34" charset="-127"/>
                <a:cs typeface="Arial" pitchFamily="34" charset="0"/>
              </a:rPr>
              <a:t>Arginine vasopressin</a:t>
            </a:r>
          </a:p>
        </p:txBody>
      </p:sp>
      <p:graphicFrame>
        <p:nvGraphicFramePr>
          <p:cNvPr id="16" name="Table 15">
            <a:extLst>
              <a:ext uri="{FF2B5EF4-FFF2-40B4-BE49-F238E27FC236}">
                <a16:creationId xmlns:a16="http://schemas.microsoft.com/office/drawing/2014/main" id="{F1BE6B71-F91A-4850-9188-88BCC729D931}"/>
              </a:ext>
            </a:extLst>
          </p:cNvPr>
          <p:cNvGraphicFramePr>
            <a:graphicFrameLocks noGrp="1"/>
          </p:cNvGraphicFramePr>
          <p:nvPr>
            <p:extLst>
              <p:ext uri="{D42A27DB-BD31-4B8C-83A1-F6EECF244321}">
                <p14:modId xmlns:p14="http://schemas.microsoft.com/office/powerpoint/2010/main" val="3347378921"/>
              </p:ext>
            </p:extLst>
          </p:nvPr>
        </p:nvGraphicFramePr>
        <p:xfrm>
          <a:off x="5660798" y="4513939"/>
          <a:ext cx="6285328" cy="1803222"/>
        </p:xfrm>
        <a:graphic>
          <a:graphicData uri="http://schemas.openxmlformats.org/drawingml/2006/table">
            <a:tbl>
              <a:tblPr>
                <a:effectLst>
                  <a:outerShdw blurRad="50800" dist="38100" dir="18900000" algn="bl" rotWithShape="0">
                    <a:prstClr val="black">
                      <a:alpha val="40000"/>
                    </a:prstClr>
                  </a:outerShdw>
                </a:effectLst>
                <a:tableStyleId>{5940675A-B579-460E-94D1-54222C63F5DA}</a:tableStyleId>
              </a:tblPr>
              <a:tblGrid>
                <a:gridCol w="2988988">
                  <a:extLst>
                    <a:ext uri="{9D8B030D-6E8A-4147-A177-3AD203B41FA5}">
                      <a16:colId xmlns:a16="http://schemas.microsoft.com/office/drawing/2014/main" val="3699710147"/>
                    </a:ext>
                  </a:extLst>
                </a:gridCol>
                <a:gridCol w="1252926">
                  <a:extLst>
                    <a:ext uri="{9D8B030D-6E8A-4147-A177-3AD203B41FA5}">
                      <a16:colId xmlns:a16="http://schemas.microsoft.com/office/drawing/2014/main" val="3500198447"/>
                    </a:ext>
                  </a:extLst>
                </a:gridCol>
                <a:gridCol w="227046">
                  <a:extLst>
                    <a:ext uri="{9D8B030D-6E8A-4147-A177-3AD203B41FA5}">
                      <a16:colId xmlns:a16="http://schemas.microsoft.com/office/drawing/2014/main" val="3314744554"/>
                    </a:ext>
                  </a:extLst>
                </a:gridCol>
                <a:gridCol w="227046">
                  <a:extLst>
                    <a:ext uri="{9D8B030D-6E8A-4147-A177-3AD203B41FA5}">
                      <a16:colId xmlns:a16="http://schemas.microsoft.com/office/drawing/2014/main" val="4010742107"/>
                    </a:ext>
                  </a:extLst>
                </a:gridCol>
                <a:gridCol w="227046">
                  <a:extLst>
                    <a:ext uri="{9D8B030D-6E8A-4147-A177-3AD203B41FA5}">
                      <a16:colId xmlns:a16="http://schemas.microsoft.com/office/drawing/2014/main" val="1110696966"/>
                    </a:ext>
                  </a:extLst>
                </a:gridCol>
                <a:gridCol w="227046">
                  <a:extLst>
                    <a:ext uri="{9D8B030D-6E8A-4147-A177-3AD203B41FA5}">
                      <a16:colId xmlns:a16="http://schemas.microsoft.com/office/drawing/2014/main" val="2392557295"/>
                    </a:ext>
                  </a:extLst>
                </a:gridCol>
                <a:gridCol w="227046">
                  <a:extLst>
                    <a:ext uri="{9D8B030D-6E8A-4147-A177-3AD203B41FA5}">
                      <a16:colId xmlns:a16="http://schemas.microsoft.com/office/drawing/2014/main" val="2723929943"/>
                    </a:ext>
                  </a:extLst>
                </a:gridCol>
                <a:gridCol w="227046">
                  <a:extLst>
                    <a:ext uri="{9D8B030D-6E8A-4147-A177-3AD203B41FA5}">
                      <a16:colId xmlns:a16="http://schemas.microsoft.com/office/drawing/2014/main" val="3361815374"/>
                    </a:ext>
                  </a:extLst>
                </a:gridCol>
                <a:gridCol w="227046">
                  <a:extLst>
                    <a:ext uri="{9D8B030D-6E8A-4147-A177-3AD203B41FA5}">
                      <a16:colId xmlns:a16="http://schemas.microsoft.com/office/drawing/2014/main" val="2314594584"/>
                    </a:ext>
                  </a:extLst>
                </a:gridCol>
                <a:gridCol w="227046">
                  <a:extLst>
                    <a:ext uri="{9D8B030D-6E8A-4147-A177-3AD203B41FA5}">
                      <a16:colId xmlns:a16="http://schemas.microsoft.com/office/drawing/2014/main" val="2390424840"/>
                    </a:ext>
                  </a:extLst>
                </a:gridCol>
                <a:gridCol w="227046">
                  <a:extLst>
                    <a:ext uri="{9D8B030D-6E8A-4147-A177-3AD203B41FA5}">
                      <a16:colId xmlns:a16="http://schemas.microsoft.com/office/drawing/2014/main" val="3637303078"/>
                    </a:ext>
                  </a:extLst>
                </a:gridCol>
              </a:tblGrid>
              <a:tr h="601074">
                <a:tc>
                  <a:txBody>
                    <a:bodyPr/>
                    <a:lstStyle/>
                    <a:p>
                      <a:pPr algn="r"/>
                      <a:r>
                        <a:rPr lang="en-US" sz="1800" dirty="0"/>
                        <a:t>Fishes</a:t>
                      </a:r>
                    </a:p>
                  </a:txBody>
                  <a:tcPr marL="45720" marR="45720" marT="9144" marB="9144"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dirty="0" err="1"/>
                        <a:t>Vasotocin</a:t>
                      </a:r>
                      <a:endParaRPr lang="en-US" sz="1800" dirty="0"/>
                    </a:p>
                  </a:txBody>
                  <a:tcPr marL="45720" marR="4572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dirty="0"/>
                        <a:t>C</a:t>
                      </a:r>
                    </a:p>
                  </a:txBody>
                  <a:tcPr marL="45720" marR="45720" marT="9144" marB="914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t>Y</a:t>
                      </a:r>
                      <a:endParaRPr lang="en-US" sz="1800" kern="1200" dirty="0">
                        <a:solidFill>
                          <a:schemeClr val="dk1"/>
                        </a:solidFill>
                        <a:latin typeface="+mn-lt"/>
                        <a:ea typeface="+mn-ea"/>
                        <a:cs typeface="+mn-cs"/>
                      </a:endParaRP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I</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Q</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N</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C</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P</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R</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G</a:t>
                      </a:r>
                    </a:p>
                  </a:txBody>
                  <a:tcPr marL="45720" marR="45720" marT="9144" marB="914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36183260"/>
                  </a:ext>
                </a:extLst>
              </a:tr>
              <a:tr h="601074">
                <a:tc>
                  <a:txBody>
                    <a:bodyPr/>
                    <a:lstStyle/>
                    <a:p>
                      <a:pPr algn="r"/>
                      <a:r>
                        <a:rPr lang="en-US" sz="1800" dirty="0"/>
                        <a:t>Amphibians, Reptiles &amp; Birds</a:t>
                      </a:r>
                    </a:p>
                  </a:txBody>
                  <a:tcPr marL="45720" marR="45720" marT="9144" marB="914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dirty="0" err="1"/>
                        <a:t>Vasotocin</a:t>
                      </a:r>
                      <a:endParaRPr lang="en-US" sz="1800" dirty="0"/>
                    </a:p>
                  </a:txBody>
                  <a:tcPr marL="45720" marR="4572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dirty="0"/>
                        <a:t>C</a:t>
                      </a:r>
                    </a:p>
                  </a:txBody>
                  <a:tcPr marL="45720" marR="45720" marT="9144" marB="914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t>Y</a:t>
                      </a:r>
                      <a:endParaRPr lang="en-US" sz="1800" kern="1200" dirty="0">
                        <a:solidFill>
                          <a:schemeClr val="dk1"/>
                        </a:solidFill>
                        <a:latin typeface="+mn-lt"/>
                        <a:ea typeface="+mn-ea"/>
                        <a:cs typeface="+mn-cs"/>
                      </a:endParaRP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I</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Q</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N</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C</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P</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R</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G</a:t>
                      </a:r>
                    </a:p>
                  </a:txBody>
                  <a:tcPr marL="45720" marR="45720" marT="9144" marB="914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30795793"/>
                  </a:ext>
                </a:extLst>
              </a:tr>
              <a:tr h="601074">
                <a:tc>
                  <a:txBody>
                    <a:bodyPr/>
                    <a:lstStyle/>
                    <a:p>
                      <a:pPr algn="r"/>
                      <a:r>
                        <a:rPr lang="en-US" sz="1800" dirty="0"/>
                        <a:t>Mammals</a:t>
                      </a:r>
                    </a:p>
                  </a:txBody>
                  <a:tcPr marL="45720" marR="45720" marT="9144" marB="914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pPr algn="ctr"/>
                      <a:r>
                        <a:rPr lang="en-US" sz="1800" dirty="0"/>
                        <a:t>Vasopressin</a:t>
                      </a:r>
                    </a:p>
                  </a:txBody>
                  <a:tcPr marL="45720" marR="45720"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pPr algn="ctr"/>
                      <a:r>
                        <a:rPr lang="en-US" dirty="0"/>
                        <a:t>C</a:t>
                      </a:r>
                    </a:p>
                  </a:txBody>
                  <a:tcPr marL="45720" marR="45720" marT="9144" marB="914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t>Y</a:t>
                      </a:r>
                      <a:endParaRPr lang="en-US" sz="1800" kern="1200" dirty="0">
                        <a:solidFill>
                          <a:schemeClr val="dk1"/>
                        </a:solidFill>
                        <a:latin typeface="+mn-lt"/>
                        <a:ea typeface="+mn-ea"/>
                        <a:cs typeface="+mn-cs"/>
                      </a:endParaRP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F</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Q</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N</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C</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P</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R</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G</a:t>
                      </a:r>
                    </a:p>
                  </a:txBody>
                  <a:tcPr marL="45720" marR="45720" marT="9144" marB="914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1567930"/>
                  </a:ext>
                </a:extLst>
              </a:tr>
            </a:tbl>
          </a:graphicData>
        </a:graphic>
      </p:graphicFrame>
      <p:pic>
        <p:nvPicPr>
          <p:cNvPr id="17" name="20190703_113840">
            <a:hlinkClick r:id="" action="ppaction://media"/>
            <a:extLst>
              <a:ext uri="{FF2B5EF4-FFF2-40B4-BE49-F238E27FC236}">
                <a16:creationId xmlns:a16="http://schemas.microsoft.com/office/drawing/2014/main" id="{FD80D247-DD85-410F-8953-7AD0B30764A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239" t="28741" r="18200" b="2249"/>
          <a:stretch>
            <a:fillRect/>
          </a:stretch>
        </p:blipFill>
        <p:spPr>
          <a:xfrm>
            <a:off x="8400488" y="256655"/>
            <a:ext cx="3469781" cy="2956374"/>
          </a:xfrm>
          <a:prstGeom prst="rect">
            <a:avLst/>
          </a:prstGeom>
        </p:spPr>
      </p:pic>
      <p:grpSp>
        <p:nvGrpSpPr>
          <p:cNvPr id="18" name="Group 17">
            <a:extLst>
              <a:ext uri="{FF2B5EF4-FFF2-40B4-BE49-F238E27FC236}">
                <a16:creationId xmlns:a16="http://schemas.microsoft.com/office/drawing/2014/main" id="{BD0868A3-B9BE-4699-9493-6876CC6A41F3}"/>
              </a:ext>
            </a:extLst>
          </p:cNvPr>
          <p:cNvGrpSpPr/>
          <p:nvPr/>
        </p:nvGrpSpPr>
        <p:grpSpPr>
          <a:xfrm>
            <a:off x="5223507" y="1449170"/>
            <a:ext cx="5283376" cy="2462731"/>
            <a:chOff x="5737214" y="927432"/>
            <a:chExt cx="5283376" cy="2462731"/>
          </a:xfrm>
        </p:grpSpPr>
        <p:cxnSp>
          <p:nvCxnSpPr>
            <p:cNvPr id="19" name="Straight Connector 18">
              <a:extLst>
                <a:ext uri="{FF2B5EF4-FFF2-40B4-BE49-F238E27FC236}">
                  <a16:creationId xmlns:a16="http://schemas.microsoft.com/office/drawing/2014/main" id="{7362F870-A6B1-48FC-B82C-05954D513DC7}"/>
                </a:ext>
              </a:extLst>
            </p:cNvPr>
            <p:cNvCxnSpPr>
              <a:cxnSpLocks/>
              <a:stCxn id="38" idx="1"/>
              <a:endCxn id="36" idx="3"/>
            </p:cNvCxnSpPr>
            <p:nvPr/>
          </p:nvCxnSpPr>
          <p:spPr>
            <a:xfrm flipH="1">
              <a:off x="9176844" y="3203205"/>
              <a:ext cx="11261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B2D0DF5-9F3B-4E4A-BFEC-FB4332D6980D}"/>
                </a:ext>
              </a:extLst>
            </p:cNvPr>
            <p:cNvSpPr/>
            <p:nvPr/>
          </p:nvSpPr>
          <p:spPr>
            <a:xfrm>
              <a:off x="6183228" y="1060638"/>
              <a:ext cx="1680053" cy="17041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A281FE00-FBB9-4748-B13E-D6EB150F276E}"/>
                </a:ext>
              </a:extLst>
            </p:cNvPr>
            <p:cNvSpPr/>
            <p:nvPr/>
          </p:nvSpPr>
          <p:spPr>
            <a:xfrm>
              <a:off x="5737214" y="1704212"/>
              <a:ext cx="717574" cy="373917"/>
            </a:xfrm>
            <a:prstGeom prst="roundRect">
              <a:avLst/>
            </a:prstGeom>
            <a:solidFill>
              <a:srgbClr val="FCAAA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utura PT Book" panose="020B0502020204020303" pitchFamily="34" charset="0"/>
                  <a:ea typeface="+mn-ea"/>
                  <a:cs typeface="+mn-cs"/>
                </a:rPr>
                <a:t>Try</a:t>
              </a:r>
            </a:p>
          </p:txBody>
        </p:sp>
        <p:sp>
          <p:nvSpPr>
            <p:cNvPr id="22" name="Rectangle: Rounded Corners 21">
              <a:extLst>
                <a:ext uri="{FF2B5EF4-FFF2-40B4-BE49-F238E27FC236}">
                  <a16:creationId xmlns:a16="http://schemas.microsoft.com/office/drawing/2014/main" id="{F86D1B19-B116-4D01-A192-1F56A1E480BB}"/>
                </a:ext>
              </a:extLst>
            </p:cNvPr>
            <p:cNvSpPr/>
            <p:nvPr/>
          </p:nvSpPr>
          <p:spPr>
            <a:xfrm>
              <a:off x="6184217" y="933094"/>
              <a:ext cx="717574" cy="373917"/>
            </a:xfrm>
            <a:prstGeom prst="roundRect">
              <a:avLst/>
            </a:prstGeom>
            <a:solidFill>
              <a:srgbClr val="FCAAA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Futura PT Book" panose="020B0502020204020303" pitchFamily="34" charset="0"/>
                  <a:ea typeface="+mn-ea"/>
                  <a:cs typeface="+mn-cs"/>
                </a:rPr>
                <a:t>Phe</a:t>
              </a:r>
              <a:endParaRPr kumimoji="0" lang="en-US" sz="1600" b="0" i="0" u="none" strike="noStrike" kern="1200" cap="none" spc="0" normalizeH="0" baseline="0" noProof="0" dirty="0">
                <a:ln>
                  <a:noFill/>
                </a:ln>
                <a:solidFill>
                  <a:prstClr val="black"/>
                </a:solidFill>
                <a:effectLst/>
                <a:uLnTx/>
                <a:uFillTx/>
                <a:latin typeface="Futura PT Book" panose="020B0502020204020303" pitchFamily="34" charset="0"/>
                <a:ea typeface="+mn-ea"/>
                <a:cs typeface="+mn-cs"/>
              </a:endParaRPr>
            </a:p>
          </p:txBody>
        </p:sp>
        <p:sp>
          <p:nvSpPr>
            <p:cNvPr id="34" name="Rectangle: Rounded Corners 33">
              <a:extLst>
                <a:ext uri="{FF2B5EF4-FFF2-40B4-BE49-F238E27FC236}">
                  <a16:creationId xmlns:a16="http://schemas.microsoft.com/office/drawing/2014/main" id="{7FFC7B4A-8569-43FC-B51E-17DCD0E87119}"/>
                </a:ext>
              </a:extLst>
            </p:cNvPr>
            <p:cNvSpPr/>
            <p:nvPr/>
          </p:nvSpPr>
          <p:spPr>
            <a:xfrm>
              <a:off x="7193554" y="927432"/>
              <a:ext cx="717574" cy="373917"/>
            </a:xfrm>
            <a:prstGeom prst="roundRect">
              <a:avLst/>
            </a:prstGeom>
            <a:solidFill>
              <a:srgbClr val="FCAAA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Futura PT Book" panose="020B0502020204020303" pitchFamily="34" charset="0"/>
                  <a:ea typeface="+mn-ea"/>
                  <a:cs typeface="+mn-cs"/>
                </a:rPr>
                <a:t>Gln</a:t>
              </a:r>
              <a:endParaRPr kumimoji="0" lang="en-US" sz="1600" b="0" i="0" u="none" strike="noStrike" kern="1200" cap="none" spc="0" normalizeH="0" baseline="0" noProof="0" dirty="0">
                <a:ln>
                  <a:noFill/>
                </a:ln>
                <a:solidFill>
                  <a:prstClr val="black"/>
                </a:solidFill>
                <a:effectLst/>
                <a:uLnTx/>
                <a:uFillTx/>
                <a:latin typeface="Futura PT Book" panose="020B0502020204020303" pitchFamily="34" charset="0"/>
                <a:ea typeface="+mn-ea"/>
                <a:cs typeface="+mn-cs"/>
              </a:endParaRPr>
            </a:p>
          </p:txBody>
        </p:sp>
        <p:sp>
          <p:nvSpPr>
            <p:cNvPr id="35" name="Rectangle 34">
              <a:extLst>
                <a:ext uri="{FF2B5EF4-FFF2-40B4-BE49-F238E27FC236}">
                  <a16:creationId xmlns:a16="http://schemas.microsoft.com/office/drawing/2014/main" id="{88930073-11BC-4983-8F90-65117568C12F}"/>
                </a:ext>
              </a:extLst>
            </p:cNvPr>
            <p:cNvSpPr/>
            <p:nvPr/>
          </p:nvSpPr>
          <p:spPr>
            <a:xfrm flipV="1">
              <a:off x="6627295" y="2543911"/>
              <a:ext cx="845745" cy="285907"/>
            </a:xfrm>
            <a:prstGeom prst="rect">
              <a:avLst/>
            </a:prstGeom>
            <a:solidFill>
              <a:srgbClr val="083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D0D372A3-13E5-42AF-88CB-93CB83C8776E}"/>
                </a:ext>
              </a:extLst>
            </p:cNvPr>
            <p:cNvSpPr/>
            <p:nvPr/>
          </p:nvSpPr>
          <p:spPr>
            <a:xfrm>
              <a:off x="8459270" y="3016246"/>
              <a:ext cx="717574" cy="373917"/>
            </a:xfrm>
            <a:prstGeom prst="roundRect">
              <a:avLst/>
            </a:prstGeom>
            <a:solidFill>
              <a:srgbClr val="FCAAA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utura PT Book" panose="020B0502020204020303" pitchFamily="34" charset="0"/>
                  <a:ea typeface="+mn-ea"/>
                  <a:cs typeface="+mn-cs"/>
                </a:rPr>
                <a:t>Pro</a:t>
              </a:r>
            </a:p>
          </p:txBody>
        </p:sp>
        <p:sp>
          <p:nvSpPr>
            <p:cNvPr id="37" name="Rectangle: Rounded Corners 36">
              <a:extLst>
                <a:ext uri="{FF2B5EF4-FFF2-40B4-BE49-F238E27FC236}">
                  <a16:creationId xmlns:a16="http://schemas.microsoft.com/office/drawing/2014/main" id="{0CCF4BAD-D1AA-4A4F-9527-A6D4B1F7FA1C}"/>
                </a:ext>
              </a:extLst>
            </p:cNvPr>
            <p:cNvSpPr/>
            <p:nvPr/>
          </p:nvSpPr>
          <p:spPr>
            <a:xfrm>
              <a:off x="9381143" y="3016246"/>
              <a:ext cx="717574" cy="373917"/>
            </a:xfrm>
            <a:prstGeom prst="roundRect">
              <a:avLst/>
            </a:prstGeom>
            <a:solidFill>
              <a:srgbClr val="FCAAA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Futura PT Book" panose="020B0502020204020303" pitchFamily="34" charset="0"/>
                  <a:ea typeface="+mn-ea"/>
                  <a:cs typeface="+mn-cs"/>
                </a:rPr>
                <a:t>Arg</a:t>
              </a:r>
              <a:endParaRPr kumimoji="0" lang="en-US" sz="1600" b="0" i="0" u="none" strike="noStrike" kern="1200" cap="none" spc="0" normalizeH="0" baseline="0" noProof="0" dirty="0">
                <a:ln>
                  <a:noFill/>
                </a:ln>
                <a:solidFill>
                  <a:prstClr val="black"/>
                </a:solidFill>
                <a:effectLst/>
                <a:uLnTx/>
                <a:uFillTx/>
                <a:latin typeface="Futura PT Book" panose="020B0502020204020303" pitchFamily="34" charset="0"/>
                <a:ea typeface="+mn-ea"/>
                <a:cs typeface="+mn-cs"/>
              </a:endParaRPr>
            </a:p>
          </p:txBody>
        </p:sp>
        <p:sp>
          <p:nvSpPr>
            <p:cNvPr id="38" name="Rectangle: Rounded Corners 37">
              <a:extLst>
                <a:ext uri="{FF2B5EF4-FFF2-40B4-BE49-F238E27FC236}">
                  <a16:creationId xmlns:a16="http://schemas.microsoft.com/office/drawing/2014/main" id="{846F6759-4286-4F83-9517-03BEA5EB68BB}"/>
                </a:ext>
              </a:extLst>
            </p:cNvPr>
            <p:cNvSpPr/>
            <p:nvPr/>
          </p:nvSpPr>
          <p:spPr>
            <a:xfrm>
              <a:off x="10303016" y="3016246"/>
              <a:ext cx="717574" cy="373917"/>
            </a:xfrm>
            <a:prstGeom prst="roundRect">
              <a:avLst/>
            </a:prstGeom>
            <a:solidFill>
              <a:srgbClr val="FCAAA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Gly</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BB03AA75-DA19-4888-AEF7-08BCBAAAB4BB}"/>
                </a:ext>
              </a:extLst>
            </p:cNvPr>
            <p:cNvCxnSpPr>
              <a:cxnSpLocks/>
              <a:stCxn id="42" idx="3"/>
              <a:endCxn id="43" idx="1"/>
            </p:cNvCxnSpPr>
            <p:nvPr/>
          </p:nvCxnSpPr>
          <p:spPr>
            <a:xfrm>
              <a:off x="6965769" y="2663733"/>
              <a:ext cx="168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146C906-198B-4C6A-A8D0-A1D222DCC459}"/>
                </a:ext>
              </a:extLst>
            </p:cNvPr>
            <p:cNvCxnSpPr>
              <a:cxnSpLocks/>
              <a:stCxn id="43" idx="3"/>
              <a:endCxn id="36" idx="1"/>
            </p:cNvCxnSpPr>
            <p:nvPr/>
          </p:nvCxnSpPr>
          <p:spPr>
            <a:xfrm>
              <a:off x="7852140" y="2663733"/>
              <a:ext cx="607130" cy="539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BCC39CA5-3DF9-4293-A8CA-09E739EF3979}"/>
                </a:ext>
              </a:extLst>
            </p:cNvPr>
            <p:cNvSpPr/>
            <p:nvPr/>
          </p:nvSpPr>
          <p:spPr>
            <a:xfrm>
              <a:off x="7552341" y="1707799"/>
              <a:ext cx="717574" cy="373917"/>
            </a:xfrm>
            <a:prstGeom prst="roundRect">
              <a:avLst/>
            </a:prstGeom>
            <a:solidFill>
              <a:srgbClr val="FCAAA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Futura PT Book" panose="020B0502020204020303" pitchFamily="34" charset="0"/>
                  <a:ea typeface="+mn-ea"/>
                  <a:cs typeface="+mn-cs"/>
                </a:rPr>
                <a:t>Asn</a:t>
              </a:r>
              <a:endParaRPr kumimoji="0" lang="en-US" sz="1600" b="0" i="0" u="none" strike="noStrike" kern="1200" cap="none" spc="0" normalizeH="0" baseline="0" noProof="0" dirty="0">
                <a:ln>
                  <a:noFill/>
                </a:ln>
                <a:solidFill>
                  <a:prstClr val="black"/>
                </a:solidFill>
                <a:effectLst/>
                <a:uLnTx/>
                <a:uFillTx/>
                <a:latin typeface="Futura PT Book" panose="020B0502020204020303" pitchFamily="34" charset="0"/>
                <a:ea typeface="+mn-ea"/>
                <a:cs typeface="+mn-cs"/>
              </a:endParaRPr>
            </a:p>
          </p:txBody>
        </p:sp>
        <p:sp>
          <p:nvSpPr>
            <p:cNvPr id="42" name="Rectangle: Rounded Corners 41">
              <a:extLst>
                <a:ext uri="{FF2B5EF4-FFF2-40B4-BE49-F238E27FC236}">
                  <a16:creationId xmlns:a16="http://schemas.microsoft.com/office/drawing/2014/main" id="{47B7DDA4-FAC5-4164-9B70-FE7CD23EEFC6}"/>
                </a:ext>
              </a:extLst>
            </p:cNvPr>
            <p:cNvSpPr/>
            <p:nvPr/>
          </p:nvSpPr>
          <p:spPr>
            <a:xfrm>
              <a:off x="6248195" y="2476774"/>
              <a:ext cx="717574" cy="373917"/>
            </a:xfrm>
            <a:prstGeom prst="roundRect">
              <a:avLst/>
            </a:prstGeom>
            <a:solidFill>
              <a:srgbClr val="FCAAA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Futura PT Book" panose="020B0502020204020303" pitchFamily="34" charset="0"/>
                  <a:ea typeface="+mn-ea"/>
                  <a:cs typeface="+mn-cs"/>
                </a:rPr>
                <a:t>Cys</a:t>
              </a:r>
              <a:endParaRPr kumimoji="0" lang="en-US" sz="1600" b="0" i="0" u="none" strike="noStrike" kern="1200" cap="none" spc="0" normalizeH="0" baseline="0" noProof="0" dirty="0">
                <a:ln>
                  <a:noFill/>
                </a:ln>
                <a:solidFill>
                  <a:prstClr val="black"/>
                </a:solidFill>
                <a:effectLst/>
                <a:uLnTx/>
                <a:uFillTx/>
                <a:latin typeface="Futura PT Book" panose="020B0502020204020303" pitchFamily="34" charset="0"/>
                <a:ea typeface="+mn-ea"/>
                <a:cs typeface="+mn-cs"/>
              </a:endParaRPr>
            </a:p>
          </p:txBody>
        </p:sp>
        <p:sp>
          <p:nvSpPr>
            <p:cNvPr id="43" name="Rectangle: Rounded Corners 42">
              <a:extLst>
                <a:ext uri="{FF2B5EF4-FFF2-40B4-BE49-F238E27FC236}">
                  <a16:creationId xmlns:a16="http://schemas.microsoft.com/office/drawing/2014/main" id="{CD5B7FB5-556B-4C29-BAD3-5B09781624EC}"/>
                </a:ext>
              </a:extLst>
            </p:cNvPr>
            <p:cNvSpPr/>
            <p:nvPr/>
          </p:nvSpPr>
          <p:spPr>
            <a:xfrm>
              <a:off x="7134566" y="2476774"/>
              <a:ext cx="717574" cy="373917"/>
            </a:xfrm>
            <a:prstGeom prst="roundRect">
              <a:avLst/>
            </a:prstGeom>
            <a:solidFill>
              <a:srgbClr val="FCAAA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Futura PT Book" panose="020B0502020204020303" pitchFamily="34" charset="0"/>
                  <a:ea typeface="+mn-ea"/>
                  <a:cs typeface="+mn-cs"/>
                </a:rPr>
                <a:t>Cys</a:t>
              </a:r>
              <a:endParaRPr kumimoji="0" lang="en-US" sz="1600" b="0" i="0" u="none" strike="noStrike" kern="1200" cap="none" spc="0" normalizeH="0" baseline="0" noProof="0" dirty="0">
                <a:ln>
                  <a:noFill/>
                </a:ln>
                <a:solidFill>
                  <a:prstClr val="black"/>
                </a:solidFill>
                <a:effectLst/>
                <a:uLnTx/>
                <a:uFillTx/>
                <a:latin typeface="Futura PT Book" panose="020B0502020204020303" pitchFamily="34" charset="0"/>
                <a:ea typeface="+mn-ea"/>
                <a:cs typeface="+mn-cs"/>
              </a:endParaRPr>
            </a:p>
          </p:txBody>
        </p:sp>
      </p:grpSp>
      <p:cxnSp>
        <p:nvCxnSpPr>
          <p:cNvPr id="45" name="Straight Connector 44">
            <a:extLst>
              <a:ext uri="{FF2B5EF4-FFF2-40B4-BE49-F238E27FC236}">
                <a16:creationId xmlns:a16="http://schemas.microsoft.com/office/drawing/2014/main" id="{739FDAEF-B29E-49BA-864F-4F148EE4B52A}"/>
              </a:ext>
            </a:extLst>
          </p:cNvPr>
          <p:cNvCxnSpPr>
            <a:cxnSpLocks/>
          </p:cNvCxnSpPr>
          <p:nvPr/>
        </p:nvCxnSpPr>
        <p:spPr>
          <a:xfrm>
            <a:off x="0" y="1449170"/>
            <a:ext cx="5468548"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140C20AA-8D34-4D32-9E2F-F23AF8E31562}"/>
              </a:ext>
            </a:extLst>
          </p:cNvPr>
          <p:cNvGraphicFramePr>
            <a:graphicFrameLocks noGrp="1"/>
          </p:cNvGraphicFramePr>
          <p:nvPr>
            <p:extLst>
              <p:ext uri="{D42A27DB-BD31-4B8C-83A1-F6EECF244321}">
                <p14:modId xmlns:p14="http://schemas.microsoft.com/office/powerpoint/2010/main" val="139295430"/>
              </p:ext>
            </p:extLst>
          </p:nvPr>
        </p:nvGraphicFramePr>
        <p:xfrm>
          <a:off x="9902712" y="4513939"/>
          <a:ext cx="2043414" cy="1803222"/>
        </p:xfrm>
        <a:graphic>
          <a:graphicData uri="http://schemas.openxmlformats.org/drawingml/2006/table">
            <a:tbl>
              <a:tblPr>
                <a:effectLst>
                  <a:outerShdw blurRad="50800" dist="38100" dir="18900000" algn="bl" rotWithShape="0">
                    <a:prstClr val="black">
                      <a:alpha val="40000"/>
                    </a:prstClr>
                  </a:outerShdw>
                </a:effectLst>
                <a:tableStyleId>{5940675A-B579-460E-94D1-54222C63F5DA}</a:tableStyleId>
              </a:tblPr>
              <a:tblGrid>
                <a:gridCol w="227046">
                  <a:extLst>
                    <a:ext uri="{9D8B030D-6E8A-4147-A177-3AD203B41FA5}">
                      <a16:colId xmlns:a16="http://schemas.microsoft.com/office/drawing/2014/main" val="131120336"/>
                    </a:ext>
                  </a:extLst>
                </a:gridCol>
                <a:gridCol w="227046">
                  <a:extLst>
                    <a:ext uri="{9D8B030D-6E8A-4147-A177-3AD203B41FA5}">
                      <a16:colId xmlns:a16="http://schemas.microsoft.com/office/drawing/2014/main" val="2878870760"/>
                    </a:ext>
                  </a:extLst>
                </a:gridCol>
                <a:gridCol w="227046">
                  <a:extLst>
                    <a:ext uri="{9D8B030D-6E8A-4147-A177-3AD203B41FA5}">
                      <a16:colId xmlns:a16="http://schemas.microsoft.com/office/drawing/2014/main" val="150633190"/>
                    </a:ext>
                  </a:extLst>
                </a:gridCol>
                <a:gridCol w="227046">
                  <a:extLst>
                    <a:ext uri="{9D8B030D-6E8A-4147-A177-3AD203B41FA5}">
                      <a16:colId xmlns:a16="http://schemas.microsoft.com/office/drawing/2014/main" val="3396460130"/>
                    </a:ext>
                  </a:extLst>
                </a:gridCol>
                <a:gridCol w="227046">
                  <a:extLst>
                    <a:ext uri="{9D8B030D-6E8A-4147-A177-3AD203B41FA5}">
                      <a16:colId xmlns:a16="http://schemas.microsoft.com/office/drawing/2014/main" val="3836877066"/>
                    </a:ext>
                  </a:extLst>
                </a:gridCol>
                <a:gridCol w="227046">
                  <a:extLst>
                    <a:ext uri="{9D8B030D-6E8A-4147-A177-3AD203B41FA5}">
                      <a16:colId xmlns:a16="http://schemas.microsoft.com/office/drawing/2014/main" val="1551728056"/>
                    </a:ext>
                  </a:extLst>
                </a:gridCol>
                <a:gridCol w="227046">
                  <a:extLst>
                    <a:ext uri="{9D8B030D-6E8A-4147-A177-3AD203B41FA5}">
                      <a16:colId xmlns:a16="http://schemas.microsoft.com/office/drawing/2014/main" val="3561515073"/>
                    </a:ext>
                  </a:extLst>
                </a:gridCol>
                <a:gridCol w="227046">
                  <a:extLst>
                    <a:ext uri="{9D8B030D-6E8A-4147-A177-3AD203B41FA5}">
                      <a16:colId xmlns:a16="http://schemas.microsoft.com/office/drawing/2014/main" val="2980351292"/>
                    </a:ext>
                  </a:extLst>
                </a:gridCol>
                <a:gridCol w="227046">
                  <a:extLst>
                    <a:ext uri="{9D8B030D-6E8A-4147-A177-3AD203B41FA5}">
                      <a16:colId xmlns:a16="http://schemas.microsoft.com/office/drawing/2014/main" val="1243634651"/>
                    </a:ext>
                  </a:extLst>
                </a:gridCol>
              </a:tblGrid>
              <a:tr h="601074">
                <a:tc>
                  <a:txBody>
                    <a:bodyPr/>
                    <a:lstStyle/>
                    <a:p>
                      <a:pPr algn="ctr"/>
                      <a:r>
                        <a:rPr lang="en-US" dirty="0"/>
                        <a:t>C</a:t>
                      </a:r>
                    </a:p>
                  </a:txBody>
                  <a:tcPr marL="45720" marR="45720" marT="9144" marB="914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t>Y</a:t>
                      </a:r>
                      <a:endParaRPr lang="en-US" sz="1800" kern="1200" dirty="0">
                        <a:solidFill>
                          <a:schemeClr val="dk1"/>
                        </a:solidFill>
                        <a:latin typeface="+mn-lt"/>
                        <a:ea typeface="+mn-ea"/>
                        <a:cs typeface="+mn-cs"/>
                      </a:endParaRP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I</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Q</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N</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C</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P</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R</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G</a:t>
                      </a:r>
                    </a:p>
                  </a:txBody>
                  <a:tcPr marL="45720" marR="45720" marT="9144" marB="914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extLst>
                  <a:ext uri="{0D108BD9-81ED-4DB2-BD59-A6C34878D82A}">
                    <a16:rowId xmlns:a16="http://schemas.microsoft.com/office/drawing/2014/main" val="2182517632"/>
                  </a:ext>
                </a:extLst>
              </a:tr>
              <a:tr h="601074">
                <a:tc>
                  <a:txBody>
                    <a:bodyPr/>
                    <a:lstStyle/>
                    <a:p>
                      <a:pPr algn="ctr"/>
                      <a:r>
                        <a:rPr lang="en-US" dirty="0"/>
                        <a:t>C</a:t>
                      </a:r>
                    </a:p>
                  </a:txBody>
                  <a:tcPr marL="45720" marR="45720" marT="9144" marB="914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t>Y</a:t>
                      </a:r>
                      <a:endParaRPr lang="en-US" sz="1800" kern="1200" dirty="0">
                        <a:solidFill>
                          <a:schemeClr val="dk1"/>
                        </a:solidFill>
                        <a:latin typeface="+mn-lt"/>
                        <a:ea typeface="+mn-ea"/>
                        <a:cs typeface="+mn-cs"/>
                      </a:endParaRP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I</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Q</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N</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C</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P</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R</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G</a:t>
                      </a:r>
                    </a:p>
                  </a:txBody>
                  <a:tcPr marL="45720" marR="45720" marT="9144" marB="914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extLst>
                  <a:ext uri="{0D108BD9-81ED-4DB2-BD59-A6C34878D82A}">
                    <a16:rowId xmlns:a16="http://schemas.microsoft.com/office/drawing/2014/main" val="783545710"/>
                  </a:ext>
                </a:extLst>
              </a:tr>
              <a:tr h="601074">
                <a:tc>
                  <a:txBody>
                    <a:bodyPr/>
                    <a:lstStyle/>
                    <a:p>
                      <a:pPr algn="ctr"/>
                      <a:r>
                        <a:rPr lang="en-US" dirty="0"/>
                        <a:t>C</a:t>
                      </a:r>
                    </a:p>
                  </a:txBody>
                  <a:tcPr marL="45720" marR="45720" marT="9144" marB="914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t>Y</a:t>
                      </a:r>
                      <a:endParaRPr lang="en-US" sz="1800" kern="1200" dirty="0">
                        <a:solidFill>
                          <a:schemeClr val="dk1"/>
                        </a:solidFill>
                        <a:latin typeface="+mn-lt"/>
                        <a:ea typeface="+mn-ea"/>
                        <a:cs typeface="+mn-cs"/>
                      </a:endParaRP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F</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800" kern="1200" dirty="0">
                          <a:solidFill>
                            <a:schemeClr val="dk1"/>
                          </a:solidFill>
                          <a:latin typeface="+mn-lt"/>
                          <a:ea typeface="+mn-ea"/>
                          <a:cs typeface="+mn-cs"/>
                        </a:rPr>
                        <a:t>Q</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N</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C</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P</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R</a:t>
                      </a:r>
                    </a:p>
                  </a:txBody>
                  <a:tcPr marL="45720" marR="45720" marT="9144" marB="914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tc>
                  <a:txBody>
                    <a:bodyPr/>
                    <a:lstStyle/>
                    <a:p>
                      <a:pPr marL="0" algn="ctr" defTabSz="914400" rtl="0" eaLnBrk="1" latinLnBrk="0" hangingPunct="1"/>
                      <a:r>
                        <a:rPr lang="en-US" sz="1800" kern="1200" dirty="0">
                          <a:solidFill>
                            <a:schemeClr val="dk1"/>
                          </a:solidFill>
                          <a:latin typeface="+mn-lt"/>
                          <a:ea typeface="+mn-ea"/>
                          <a:cs typeface="+mn-cs"/>
                        </a:rPr>
                        <a:t>G</a:t>
                      </a:r>
                    </a:p>
                  </a:txBody>
                  <a:tcPr marL="45720" marR="45720" marT="9144" marB="914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BBD"/>
                    </a:solidFill>
                  </a:tcPr>
                </a:tc>
                <a:extLst>
                  <a:ext uri="{0D108BD9-81ED-4DB2-BD59-A6C34878D82A}">
                    <a16:rowId xmlns:a16="http://schemas.microsoft.com/office/drawing/2014/main" val="979699140"/>
                  </a:ext>
                </a:extLst>
              </a:tr>
            </a:tbl>
          </a:graphicData>
        </a:graphic>
      </p:graphicFrame>
    </p:spTree>
    <p:extLst>
      <p:ext uri="{BB962C8B-B14F-4D97-AF65-F5344CB8AC3E}">
        <p14:creationId xmlns:p14="http://schemas.microsoft.com/office/powerpoint/2010/main" val="17316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8127" fill="hold"/>
                                        <p:tgtEl>
                                          <p:spTgt spid="17"/>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7" fill="hold" display="0">
                  <p:stCondLst>
                    <p:cond delay="indefinite"/>
                  </p:stCondLst>
                </p:cTn>
                <p:tgtEl>
                  <p:spTgt spid="17"/>
                </p:tgtEl>
              </p:cMediaNode>
            </p:video>
          </p:childTnLst>
        </p:cTn>
      </p:par>
    </p:tnLst>
    <p:bldLst>
      <p:bldP spid="26"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A422F79-87AE-4D6B-9346-1DC593313974}"/>
              </a:ext>
            </a:extLst>
          </p:cNvPr>
          <p:cNvSpPr/>
          <p:nvPr/>
        </p:nvSpPr>
        <p:spPr>
          <a:xfrm>
            <a:off x="0" y="0"/>
            <a:ext cx="12192000" cy="6858000"/>
          </a:xfrm>
          <a:prstGeom prst="rect">
            <a:avLst/>
          </a:prstGeom>
          <a:solidFill>
            <a:schemeClr val="accent1">
              <a:lumMod val="50000"/>
            </a:schemeClr>
          </a:solidFill>
          <a:ln w="127000" cap="flat" cmpd="sng" algn="ctr">
            <a:solidFill>
              <a:srgbClr val="77C2E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ko-KR" altLang="en-US" dirty="0"/>
          </a:p>
        </p:txBody>
      </p:sp>
      <p:sp>
        <p:nvSpPr>
          <p:cNvPr id="26" name="Content Placeholder 117">
            <a:extLst>
              <a:ext uri="{FF2B5EF4-FFF2-40B4-BE49-F238E27FC236}">
                <a16:creationId xmlns:a16="http://schemas.microsoft.com/office/drawing/2014/main" id="{21D38DCF-33C6-4017-AC2A-E58414008DA0}"/>
              </a:ext>
            </a:extLst>
          </p:cNvPr>
          <p:cNvSpPr txBox="1">
            <a:spLocks/>
          </p:cNvSpPr>
          <p:nvPr/>
        </p:nvSpPr>
        <p:spPr>
          <a:xfrm>
            <a:off x="370390" y="3142327"/>
            <a:ext cx="4818393" cy="335531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dirty="0">
                <a:solidFill>
                  <a:prstClr val="white"/>
                </a:solidFill>
                <a:latin typeface="Futura PT Book" panose="020B0502020204020303" pitchFamily="34" charset="0"/>
              </a:rPr>
              <a:t>enzyme that processes dopamine, serotonin, and norepinephrine</a:t>
            </a:r>
          </a:p>
          <a:p>
            <a:pPr>
              <a:lnSpc>
                <a:spcPct val="100000"/>
              </a:lnSpc>
              <a:spcBef>
                <a:spcPts val="0"/>
              </a:spcBef>
            </a:pPr>
            <a:r>
              <a:rPr lang="en-US" dirty="0">
                <a:solidFill>
                  <a:prstClr val="white"/>
                </a:solidFill>
                <a:latin typeface="Futura PT Book" panose="020B0502020204020303" pitchFamily="34" charset="0"/>
              </a:rPr>
              <a:t>associated with depression, antisocial disorders, and Brunner syndrome</a:t>
            </a:r>
          </a:p>
        </p:txBody>
      </p:sp>
      <p:sp>
        <p:nvSpPr>
          <p:cNvPr id="27" name="Rectangle 26">
            <a:extLst>
              <a:ext uri="{FF2B5EF4-FFF2-40B4-BE49-F238E27FC236}">
                <a16:creationId xmlns:a16="http://schemas.microsoft.com/office/drawing/2014/main" id="{F2AA2554-F945-423B-AC83-ABDEC90B4488}"/>
              </a:ext>
            </a:extLst>
          </p:cNvPr>
          <p:cNvSpPr/>
          <p:nvPr/>
        </p:nvSpPr>
        <p:spPr>
          <a:xfrm>
            <a:off x="219919" y="1758328"/>
            <a:ext cx="5069711" cy="1046440"/>
          </a:xfrm>
          <a:prstGeom prst="rect">
            <a:avLst/>
          </a:prstGeom>
        </p:spPr>
        <p:txBody>
          <a:bodyPr wrap="square" lIns="0">
            <a:spAutoFit/>
          </a:bodyPr>
          <a:lstStyle/>
          <a:p>
            <a:pPr lvl="0" algn="ctr"/>
            <a:r>
              <a:rPr lang="en-US" sz="3200" u="sng" dirty="0">
                <a:solidFill>
                  <a:prstClr val="white"/>
                </a:solidFill>
                <a:latin typeface="Futura PT Heavy" panose="020B0802020204020303" pitchFamily="34" charset="0"/>
              </a:rPr>
              <a:t>Prediction</a:t>
            </a:r>
          </a:p>
          <a:p>
            <a:pPr lvl="0" algn="ctr"/>
            <a:r>
              <a:rPr lang="en-US" sz="2800" dirty="0">
                <a:solidFill>
                  <a:prstClr val="white"/>
                </a:solidFill>
                <a:latin typeface="Futura PT Book" panose="020B0502020204020303" pitchFamily="34" charset="0"/>
              </a:rPr>
              <a:t>↑ </a:t>
            </a:r>
            <a:r>
              <a:rPr lang="en-US" sz="3000" dirty="0">
                <a:solidFill>
                  <a:prstClr val="white"/>
                </a:solidFill>
                <a:latin typeface="Futura PT Book" panose="020B0502020204020303" pitchFamily="34" charset="0"/>
              </a:rPr>
              <a:t>MAOA</a:t>
            </a:r>
            <a:r>
              <a:rPr lang="en-US" sz="2800" dirty="0">
                <a:solidFill>
                  <a:prstClr val="white"/>
                </a:solidFill>
                <a:latin typeface="Futura PT Book" panose="020B0502020204020303" pitchFamily="34" charset="0"/>
              </a:rPr>
              <a:t> = ↓ </a:t>
            </a:r>
            <a:r>
              <a:rPr lang="en-US" sz="3000" dirty="0">
                <a:solidFill>
                  <a:prstClr val="white"/>
                </a:solidFill>
                <a:latin typeface="Futura PT Book" panose="020B0502020204020303" pitchFamily="34" charset="0"/>
              </a:rPr>
              <a:t>5-HT</a:t>
            </a:r>
            <a:r>
              <a:rPr lang="en-US" sz="2800" dirty="0">
                <a:solidFill>
                  <a:prstClr val="white"/>
                </a:solidFill>
                <a:latin typeface="Futura PT Book" panose="020B0502020204020303" pitchFamily="34" charset="0"/>
              </a:rPr>
              <a:t> = ↓ </a:t>
            </a:r>
            <a:r>
              <a:rPr lang="en-US" sz="3000" dirty="0">
                <a:solidFill>
                  <a:prstClr val="white"/>
                </a:solidFill>
                <a:latin typeface="Futura PT Book" panose="020B0502020204020303" pitchFamily="34" charset="0"/>
              </a:rPr>
              <a:t>aggression</a:t>
            </a:r>
          </a:p>
        </p:txBody>
      </p:sp>
      <p:sp>
        <p:nvSpPr>
          <p:cNvPr id="15" name="Title 1">
            <a:extLst>
              <a:ext uri="{FF2B5EF4-FFF2-40B4-BE49-F238E27FC236}">
                <a16:creationId xmlns:a16="http://schemas.microsoft.com/office/drawing/2014/main" id="{EAF9BE00-0247-4165-8861-6F0C1F079FDD}"/>
              </a:ext>
            </a:extLst>
          </p:cNvPr>
          <p:cNvSpPr txBox="1">
            <a:spLocks/>
          </p:cNvSpPr>
          <p:nvPr/>
        </p:nvSpPr>
        <p:spPr>
          <a:xfrm>
            <a:off x="219919" y="308053"/>
            <a:ext cx="5069711" cy="956798"/>
          </a:xfrm>
          <a:prstGeom prst="rect">
            <a:avLst/>
          </a:prstGeom>
        </p:spPr>
        <p:txBody>
          <a:bodyPr lIns="0" rIns="0" anchor="ctr">
            <a:noAutofit/>
          </a:bodyPr>
          <a:lstStyle>
            <a:lvl1pPr algn="l" defTabSz="914423" rtl="0" eaLnBrk="1" latinLnBrk="0" hangingPunct="1">
              <a:lnSpc>
                <a:spcPct val="90000"/>
              </a:lnSpc>
              <a:spcBef>
                <a:spcPct val="0"/>
              </a:spcBef>
              <a:buNone/>
              <a:defRPr sz="4000" b="0" kern="1200" baseline="0">
                <a:solidFill>
                  <a:schemeClr val="bg1"/>
                </a:solidFill>
                <a:latin typeface="Arial" pitchFamily="34" charset="0"/>
                <a:ea typeface="+mj-ea"/>
                <a:cs typeface="Arial" pitchFamily="34" charset="0"/>
              </a:defRPr>
            </a:lvl1pPr>
          </a:lstStyle>
          <a:p>
            <a:pPr algn="ctr"/>
            <a:r>
              <a:rPr lang="en-US" altLang="ko-KR" b="1" dirty="0">
                <a:latin typeface="Futura PT Heavy" panose="020B0802020204020303" pitchFamily="34" charset="0"/>
              </a:rPr>
              <a:t>Monoamine oxidase</a:t>
            </a:r>
          </a:p>
        </p:txBody>
      </p:sp>
      <p:pic>
        <p:nvPicPr>
          <p:cNvPr id="32" name="Picture 31" descr="A picture containing writing implement, indoor, table, stationary&#10;&#10;Description automatically generated">
            <a:extLst>
              <a:ext uri="{FF2B5EF4-FFF2-40B4-BE49-F238E27FC236}">
                <a16:creationId xmlns:a16="http://schemas.microsoft.com/office/drawing/2014/main" id="{35F84952-05EE-404E-8B2C-A56B87A2B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039467" y="1527801"/>
            <a:ext cx="3802439" cy="1338141"/>
          </a:xfrm>
          <a:prstGeom prst="rect">
            <a:avLst/>
          </a:prstGeom>
        </p:spPr>
      </p:pic>
      <p:cxnSp>
        <p:nvCxnSpPr>
          <p:cNvPr id="33" name="Straight Connector 32">
            <a:extLst>
              <a:ext uri="{FF2B5EF4-FFF2-40B4-BE49-F238E27FC236}">
                <a16:creationId xmlns:a16="http://schemas.microsoft.com/office/drawing/2014/main" id="{AD7F9E47-A7E5-4FA6-8337-67B99D20BFF1}"/>
              </a:ext>
            </a:extLst>
          </p:cNvPr>
          <p:cNvCxnSpPr>
            <a:cxnSpLocks/>
          </p:cNvCxnSpPr>
          <p:nvPr/>
        </p:nvCxnSpPr>
        <p:spPr>
          <a:xfrm>
            <a:off x="0" y="1449170"/>
            <a:ext cx="5468548"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4FE2F1F-5813-4DF9-B599-2794C80F9286}"/>
              </a:ext>
            </a:extLst>
          </p:cNvPr>
          <p:cNvPicPr>
            <a:picLocks noChangeAspect="1"/>
          </p:cNvPicPr>
          <p:nvPr/>
        </p:nvPicPr>
        <p:blipFill>
          <a:blip r:embed="rId4"/>
          <a:stretch>
            <a:fillRect/>
          </a:stretch>
        </p:blipFill>
        <p:spPr>
          <a:xfrm>
            <a:off x="3874037" y="786452"/>
            <a:ext cx="7571676" cy="6192427"/>
          </a:xfrm>
          <a:prstGeom prst="rect">
            <a:avLst/>
          </a:prstGeom>
        </p:spPr>
      </p:pic>
    </p:spTree>
    <p:extLst>
      <p:ext uri="{BB962C8B-B14F-4D97-AF65-F5344CB8AC3E}">
        <p14:creationId xmlns:p14="http://schemas.microsoft.com/office/powerpoint/2010/main" val="254373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8A33DC28-DC0B-4A32-9369-A23AE8D504EC}"/>
              </a:ext>
            </a:extLst>
          </p:cNvPr>
          <p:cNvPicPr>
            <a:picLocks noChangeAspect="1"/>
          </p:cNvPicPr>
          <p:nvPr/>
        </p:nvPicPr>
        <p:blipFill rotWithShape="1">
          <a:blip r:embed="rId3"/>
          <a:srcRect l="-136" r="-2"/>
          <a:stretch/>
        </p:blipFill>
        <p:spPr>
          <a:xfrm>
            <a:off x="4924983" y="0"/>
            <a:ext cx="7267017" cy="6858000"/>
          </a:xfrm>
          <a:prstGeom prst="rect">
            <a:avLst/>
          </a:prstGeom>
        </p:spPr>
      </p:pic>
      <p:sp>
        <p:nvSpPr>
          <p:cNvPr id="99" name="Rectangle: Top Corners Rounded 98">
            <a:extLst>
              <a:ext uri="{FF2B5EF4-FFF2-40B4-BE49-F238E27FC236}">
                <a16:creationId xmlns:a16="http://schemas.microsoft.com/office/drawing/2014/main" id="{0219854C-F756-4236-8667-11ECCCAE6FFF}"/>
              </a:ext>
            </a:extLst>
          </p:cNvPr>
          <p:cNvSpPr/>
          <p:nvPr/>
        </p:nvSpPr>
        <p:spPr>
          <a:xfrm rot="16200000" flipH="1">
            <a:off x="2892379" y="-2646879"/>
            <a:ext cx="1094411" cy="6879170"/>
          </a:xfrm>
          <a:prstGeom prst="round2SameRect">
            <a:avLst>
              <a:gd name="adj1" fmla="val 0"/>
              <a:gd name="adj2" fmla="val 39823"/>
            </a:avLst>
          </a:prstGeom>
          <a:solidFill>
            <a:srgbClr val="6B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lang="en-US"/>
          </a:p>
        </p:txBody>
      </p:sp>
      <p:sp>
        <p:nvSpPr>
          <p:cNvPr id="2" name="Text Placeholder 1"/>
          <p:cNvSpPr>
            <a:spLocks noGrp="1"/>
          </p:cNvSpPr>
          <p:nvPr>
            <p:ph type="body" sz="quarter" idx="10"/>
          </p:nvPr>
        </p:nvSpPr>
        <p:spPr>
          <a:xfrm>
            <a:off x="-1" y="417197"/>
            <a:ext cx="6879170" cy="751018"/>
          </a:xfrm>
          <a:prstGeom prst="rect">
            <a:avLst/>
          </a:prstGeom>
        </p:spPr>
        <p:txBody>
          <a:bodyPr>
            <a:noAutofit/>
          </a:bodyPr>
          <a:lstStyle/>
          <a:p>
            <a:r>
              <a:rPr lang="en-US" sz="3600" b="1" dirty="0">
                <a:solidFill>
                  <a:schemeClr val="tx1"/>
                </a:solidFill>
                <a:latin typeface="Futura PT Heavy" panose="020B0802020204020303" pitchFamily="34" charset="0"/>
                <a:ea typeface="+mj-ea"/>
              </a:rPr>
              <a:t>Custom-built surgical apparatus</a:t>
            </a:r>
          </a:p>
        </p:txBody>
      </p:sp>
      <p:grpSp>
        <p:nvGrpSpPr>
          <p:cNvPr id="3" name="Group 2">
            <a:extLst>
              <a:ext uri="{FF2B5EF4-FFF2-40B4-BE49-F238E27FC236}">
                <a16:creationId xmlns:a16="http://schemas.microsoft.com/office/drawing/2014/main" id="{96BB5B8C-BAEE-49F3-B729-E9B3F7A2A152}"/>
              </a:ext>
            </a:extLst>
          </p:cNvPr>
          <p:cNvGrpSpPr/>
          <p:nvPr/>
        </p:nvGrpSpPr>
        <p:grpSpPr>
          <a:xfrm>
            <a:off x="210024" y="1614602"/>
            <a:ext cx="4824960" cy="506891"/>
            <a:chOff x="210024" y="1697968"/>
            <a:chExt cx="4824960" cy="506891"/>
          </a:xfrm>
        </p:grpSpPr>
        <p:sp>
          <p:nvSpPr>
            <p:cNvPr id="107" name="Oval 67">
              <a:extLst>
                <a:ext uri="{FF2B5EF4-FFF2-40B4-BE49-F238E27FC236}">
                  <a16:creationId xmlns:a16="http://schemas.microsoft.com/office/drawing/2014/main" id="{AF6A33EF-1B45-4FFA-B688-F345A5D43217}"/>
                </a:ext>
              </a:extLst>
            </p:cNvPr>
            <p:cNvSpPr>
              <a:spLocks noChangeAspect="1"/>
            </p:cNvSpPr>
            <p:nvPr/>
          </p:nvSpPr>
          <p:spPr>
            <a:xfrm>
              <a:off x="210024" y="1697968"/>
              <a:ext cx="506891" cy="506891"/>
            </a:xfrm>
            <a:prstGeom prst="ellipse">
              <a:avLst/>
            </a:prstGeom>
            <a:solidFill>
              <a:schemeClr val="bg1"/>
            </a:solidFill>
            <a:ln w="50800">
              <a:solidFill>
                <a:srgbClr val="77C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Arial" pitchFamily="34" charset="0"/>
                <a:cs typeface="Arial" pitchFamily="34" charset="0"/>
              </a:endParaRPr>
            </a:p>
          </p:txBody>
        </p:sp>
        <p:sp>
          <p:nvSpPr>
            <p:cNvPr id="108" name="TextBox 107">
              <a:extLst>
                <a:ext uri="{FF2B5EF4-FFF2-40B4-BE49-F238E27FC236}">
                  <a16:creationId xmlns:a16="http://schemas.microsoft.com/office/drawing/2014/main" id="{98D48B65-60B1-48BE-BAC9-42686FE89287}"/>
                </a:ext>
              </a:extLst>
            </p:cNvPr>
            <p:cNvSpPr txBox="1"/>
            <p:nvPr/>
          </p:nvSpPr>
          <p:spPr>
            <a:xfrm>
              <a:off x="210024" y="1757285"/>
              <a:ext cx="502330" cy="400110"/>
            </a:xfrm>
            <a:prstGeom prst="rect">
              <a:avLst/>
            </a:prstGeom>
            <a:noFill/>
          </p:spPr>
          <p:txBody>
            <a:bodyPr wrap="square" rtlCol="0">
              <a:spAutoFit/>
            </a:bodyPr>
            <a:lstStyle/>
            <a:p>
              <a:pPr algn="ctr"/>
              <a:r>
                <a:rPr lang="en-US" altLang="ko-KR" sz="2000" b="1" dirty="0">
                  <a:solidFill>
                    <a:srgbClr val="083763"/>
                  </a:solidFill>
                  <a:latin typeface="Arial" pitchFamily="34" charset="0"/>
                  <a:cs typeface="Arial" pitchFamily="34" charset="0"/>
                </a:rPr>
                <a:t>1</a:t>
              </a:r>
              <a:endParaRPr lang="ko-KR" altLang="en-US" sz="2000" b="1" dirty="0">
                <a:solidFill>
                  <a:srgbClr val="083763"/>
                </a:solidFill>
                <a:latin typeface="Arial" pitchFamily="34" charset="0"/>
                <a:cs typeface="Arial" pitchFamily="34" charset="0"/>
              </a:endParaRPr>
            </a:p>
          </p:txBody>
        </p:sp>
        <p:sp>
          <p:nvSpPr>
            <p:cNvPr id="111" name="TextBox 110">
              <a:extLst>
                <a:ext uri="{FF2B5EF4-FFF2-40B4-BE49-F238E27FC236}">
                  <a16:creationId xmlns:a16="http://schemas.microsoft.com/office/drawing/2014/main" id="{BB1E4C91-8FBC-42DD-9D1C-70682ED89C9D}"/>
                </a:ext>
              </a:extLst>
            </p:cNvPr>
            <p:cNvSpPr txBox="1"/>
            <p:nvPr/>
          </p:nvSpPr>
          <p:spPr>
            <a:xfrm>
              <a:off x="744511" y="1720580"/>
              <a:ext cx="4290473" cy="461665"/>
            </a:xfrm>
            <a:prstGeom prst="rect">
              <a:avLst/>
            </a:prstGeom>
            <a:noFill/>
          </p:spPr>
          <p:txBody>
            <a:bodyPr wrap="square" rtlCol="0" anchor="ctr">
              <a:spAutoFit/>
            </a:bodyPr>
            <a:lstStyle/>
            <a:p>
              <a:r>
                <a:rPr lang="en-US" altLang="ko-KR" sz="2400" dirty="0">
                  <a:latin typeface="Futura PT Demi" panose="020B0702020204020303" pitchFamily="34" charset="0"/>
                  <a:cs typeface="Arial" pitchFamily="34" charset="0"/>
                </a:rPr>
                <a:t>Padded clamp with stickleback </a:t>
              </a:r>
            </a:p>
          </p:txBody>
        </p:sp>
      </p:grpSp>
      <p:grpSp>
        <p:nvGrpSpPr>
          <p:cNvPr id="4" name="Group 3">
            <a:extLst>
              <a:ext uri="{FF2B5EF4-FFF2-40B4-BE49-F238E27FC236}">
                <a16:creationId xmlns:a16="http://schemas.microsoft.com/office/drawing/2014/main" id="{87876513-576D-4757-8B94-8D6CFF2595AE}"/>
              </a:ext>
            </a:extLst>
          </p:cNvPr>
          <p:cNvGrpSpPr/>
          <p:nvPr/>
        </p:nvGrpSpPr>
        <p:grpSpPr>
          <a:xfrm>
            <a:off x="210024" y="2252307"/>
            <a:ext cx="4611454" cy="506891"/>
            <a:chOff x="210024" y="2335673"/>
            <a:chExt cx="4611454" cy="506891"/>
          </a:xfrm>
        </p:grpSpPr>
        <p:sp>
          <p:nvSpPr>
            <p:cNvPr id="129" name="Oval 67">
              <a:extLst>
                <a:ext uri="{FF2B5EF4-FFF2-40B4-BE49-F238E27FC236}">
                  <a16:creationId xmlns:a16="http://schemas.microsoft.com/office/drawing/2014/main" id="{52361D7F-D159-41A6-8237-E2D91921C1BE}"/>
                </a:ext>
              </a:extLst>
            </p:cNvPr>
            <p:cNvSpPr>
              <a:spLocks noChangeAspect="1"/>
            </p:cNvSpPr>
            <p:nvPr/>
          </p:nvSpPr>
          <p:spPr>
            <a:xfrm>
              <a:off x="210024" y="2335673"/>
              <a:ext cx="506891" cy="506891"/>
            </a:xfrm>
            <a:prstGeom prst="ellipse">
              <a:avLst/>
            </a:prstGeom>
            <a:solidFill>
              <a:schemeClr val="bg1"/>
            </a:solidFill>
            <a:ln w="50800">
              <a:solidFill>
                <a:srgbClr val="77C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Arial" pitchFamily="34" charset="0"/>
                <a:cs typeface="Arial" pitchFamily="34" charset="0"/>
              </a:endParaRPr>
            </a:p>
          </p:txBody>
        </p:sp>
        <p:sp>
          <p:nvSpPr>
            <p:cNvPr id="130" name="TextBox 129">
              <a:extLst>
                <a:ext uri="{FF2B5EF4-FFF2-40B4-BE49-F238E27FC236}">
                  <a16:creationId xmlns:a16="http://schemas.microsoft.com/office/drawing/2014/main" id="{7B8EF719-C551-48B4-AD47-C587429D19F8}"/>
                </a:ext>
              </a:extLst>
            </p:cNvPr>
            <p:cNvSpPr txBox="1"/>
            <p:nvPr/>
          </p:nvSpPr>
          <p:spPr>
            <a:xfrm>
              <a:off x="210024" y="2394990"/>
              <a:ext cx="502330" cy="400110"/>
            </a:xfrm>
            <a:prstGeom prst="rect">
              <a:avLst/>
            </a:prstGeom>
            <a:noFill/>
          </p:spPr>
          <p:txBody>
            <a:bodyPr wrap="square" rtlCol="0">
              <a:spAutoFit/>
            </a:bodyPr>
            <a:lstStyle/>
            <a:p>
              <a:pPr algn="ctr"/>
              <a:r>
                <a:rPr lang="en-US" altLang="ko-KR" sz="2000" b="1" dirty="0">
                  <a:solidFill>
                    <a:srgbClr val="083763"/>
                  </a:solidFill>
                  <a:latin typeface="Arial" pitchFamily="34" charset="0"/>
                  <a:cs typeface="Arial" pitchFamily="34" charset="0"/>
                </a:rPr>
                <a:t>2</a:t>
              </a:r>
              <a:endParaRPr lang="ko-KR" altLang="en-US" sz="2000" b="1" dirty="0">
                <a:solidFill>
                  <a:srgbClr val="083763"/>
                </a:solidFill>
                <a:latin typeface="Arial" pitchFamily="34" charset="0"/>
                <a:cs typeface="Arial" pitchFamily="34" charset="0"/>
              </a:endParaRPr>
            </a:p>
          </p:txBody>
        </p:sp>
        <p:sp>
          <p:nvSpPr>
            <p:cNvPr id="131" name="TextBox 130">
              <a:extLst>
                <a:ext uri="{FF2B5EF4-FFF2-40B4-BE49-F238E27FC236}">
                  <a16:creationId xmlns:a16="http://schemas.microsoft.com/office/drawing/2014/main" id="{2D767A25-166C-4806-A61B-CE9CD77C1301}"/>
                </a:ext>
              </a:extLst>
            </p:cNvPr>
            <p:cNvSpPr txBox="1"/>
            <p:nvPr/>
          </p:nvSpPr>
          <p:spPr>
            <a:xfrm>
              <a:off x="744511" y="2358285"/>
              <a:ext cx="4076967" cy="461665"/>
            </a:xfrm>
            <a:prstGeom prst="rect">
              <a:avLst/>
            </a:prstGeom>
            <a:noFill/>
          </p:spPr>
          <p:txBody>
            <a:bodyPr wrap="square" rtlCol="0" anchor="ctr">
              <a:spAutoFit/>
            </a:bodyPr>
            <a:lstStyle/>
            <a:p>
              <a:r>
                <a:rPr lang="en-US" altLang="ko-KR" sz="2400" dirty="0">
                  <a:latin typeface="Futura PT Book" panose="020B0502020204020303" pitchFamily="34" charset="0"/>
                  <a:cs typeface="Arial" pitchFamily="34" charset="0"/>
                </a:rPr>
                <a:t>Alternative</a:t>
              </a:r>
              <a:r>
                <a:rPr lang="en-US" altLang="ko-KR" dirty="0">
                  <a:latin typeface="Arial" pitchFamily="34" charset="0"/>
                  <a:cs typeface="Arial" pitchFamily="34" charset="0"/>
                </a:rPr>
                <a:t> </a:t>
              </a:r>
              <a:r>
                <a:rPr lang="en-US" altLang="ko-KR" sz="2400" dirty="0">
                  <a:latin typeface="Futura PT Book" panose="020B0502020204020303" pitchFamily="34" charset="0"/>
                  <a:cs typeface="Arial" pitchFamily="34" charset="0"/>
                </a:rPr>
                <a:t>clamp for larger fish</a:t>
              </a:r>
            </a:p>
          </p:txBody>
        </p:sp>
      </p:grpSp>
      <p:grpSp>
        <p:nvGrpSpPr>
          <p:cNvPr id="132" name="Group 131">
            <a:extLst>
              <a:ext uri="{FF2B5EF4-FFF2-40B4-BE49-F238E27FC236}">
                <a16:creationId xmlns:a16="http://schemas.microsoft.com/office/drawing/2014/main" id="{FDC009C2-F58F-4B59-AFBF-2BD3D2841C16}"/>
              </a:ext>
            </a:extLst>
          </p:cNvPr>
          <p:cNvGrpSpPr/>
          <p:nvPr/>
        </p:nvGrpSpPr>
        <p:grpSpPr>
          <a:xfrm>
            <a:off x="210024" y="2889659"/>
            <a:ext cx="4611453" cy="506891"/>
            <a:chOff x="194955" y="1885335"/>
            <a:chExt cx="4611453" cy="506891"/>
          </a:xfrm>
        </p:grpSpPr>
        <p:sp>
          <p:nvSpPr>
            <p:cNvPr id="133" name="Oval 67">
              <a:extLst>
                <a:ext uri="{FF2B5EF4-FFF2-40B4-BE49-F238E27FC236}">
                  <a16:creationId xmlns:a16="http://schemas.microsoft.com/office/drawing/2014/main" id="{92610C42-096F-4CA5-8921-79CF1A0771CB}"/>
                </a:ext>
              </a:extLst>
            </p:cNvPr>
            <p:cNvSpPr>
              <a:spLocks noChangeAspect="1"/>
            </p:cNvSpPr>
            <p:nvPr/>
          </p:nvSpPr>
          <p:spPr>
            <a:xfrm>
              <a:off x="194955" y="1885335"/>
              <a:ext cx="506891" cy="506891"/>
            </a:xfrm>
            <a:prstGeom prst="ellipse">
              <a:avLst/>
            </a:prstGeom>
            <a:solidFill>
              <a:schemeClr val="bg1"/>
            </a:solidFill>
            <a:ln w="50800">
              <a:solidFill>
                <a:srgbClr val="77C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Arial" pitchFamily="34" charset="0"/>
                <a:cs typeface="Arial" pitchFamily="34" charset="0"/>
              </a:endParaRPr>
            </a:p>
          </p:txBody>
        </p:sp>
        <p:sp>
          <p:nvSpPr>
            <p:cNvPr id="134" name="TextBox 133">
              <a:extLst>
                <a:ext uri="{FF2B5EF4-FFF2-40B4-BE49-F238E27FC236}">
                  <a16:creationId xmlns:a16="http://schemas.microsoft.com/office/drawing/2014/main" id="{974AD8D7-FFC4-411B-BEE8-F98EAACDDD07}"/>
                </a:ext>
              </a:extLst>
            </p:cNvPr>
            <p:cNvSpPr txBox="1"/>
            <p:nvPr/>
          </p:nvSpPr>
          <p:spPr>
            <a:xfrm>
              <a:off x="194955" y="1944652"/>
              <a:ext cx="502330" cy="400110"/>
            </a:xfrm>
            <a:prstGeom prst="rect">
              <a:avLst/>
            </a:prstGeom>
            <a:noFill/>
          </p:spPr>
          <p:txBody>
            <a:bodyPr wrap="square" rtlCol="0">
              <a:spAutoFit/>
            </a:bodyPr>
            <a:lstStyle/>
            <a:p>
              <a:pPr algn="ctr"/>
              <a:r>
                <a:rPr lang="en-US" altLang="ko-KR" sz="2000" b="1" dirty="0">
                  <a:solidFill>
                    <a:srgbClr val="083763"/>
                  </a:solidFill>
                  <a:latin typeface="Arial" pitchFamily="34" charset="0"/>
                  <a:cs typeface="Arial" pitchFamily="34" charset="0"/>
                </a:rPr>
                <a:t>3</a:t>
              </a:r>
              <a:endParaRPr lang="ko-KR" altLang="en-US" sz="2000" b="1" dirty="0">
                <a:solidFill>
                  <a:srgbClr val="083763"/>
                </a:solidFill>
                <a:latin typeface="Arial" pitchFamily="34" charset="0"/>
                <a:cs typeface="Arial" pitchFamily="34" charset="0"/>
              </a:endParaRPr>
            </a:p>
          </p:txBody>
        </p:sp>
        <p:sp>
          <p:nvSpPr>
            <p:cNvPr id="135" name="TextBox 134">
              <a:extLst>
                <a:ext uri="{FF2B5EF4-FFF2-40B4-BE49-F238E27FC236}">
                  <a16:creationId xmlns:a16="http://schemas.microsoft.com/office/drawing/2014/main" id="{8868C533-1D7E-444D-B5A6-397D664EB05F}"/>
                </a:ext>
              </a:extLst>
            </p:cNvPr>
            <p:cNvSpPr txBox="1"/>
            <p:nvPr/>
          </p:nvSpPr>
          <p:spPr>
            <a:xfrm>
              <a:off x="729441" y="1902962"/>
              <a:ext cx="4076967" cy="461665"/>
            </a:xfrm>
            <a:prstGeom prst="rect">
              <a:avLst/>
            </a:prstGeom>
            <a:noFill/>
          </p:spPr>
          <p:txBody>
            <a:bodyPr wrap="square" rtlCol="0" anchor="ctr">
              <a:spAutoFit/>
            </a:bodyPr>
            <a:lstStyle/>
            <a:p>
              <a:r>
                <a:rPr lang="en-US" altLang="ko-KR" sz="2400" dirty="0">
                  <a:latin typeface="Futura PT Demi" panose="020B0702020204020303" pitchFamily="34" charset="0"/>
                  <a:cs typeface="Arial" pitchFamily="34" charset="0"/>
                </a:rPr>
                <a:t>Neuros syringe</a:t>
              </a:r>
              <a:r>
                <a:rPr lang="en-US" altLang="ko-KR" sz="2000" dirty="0">
                  <a:latin typeface="Futura PT Book" panose="020B0502020204020303" pitchFamily="34" charset="0"/>
                  <a:cs typeface="Arial" pitchFamily="34" charset="0"/>
                </a:rPr>
                <a:t>, 5 </a:t>
              </a:r>
              <a:r>
                <a:rPr lang="el-GR" altLang="ko-KR" sz="2000" dirty="0">
                  <a:latin typeface="Futura PT Book" panose="020B0502020204020303" pitchFamily="34" charset="0"/>
                  <a:cs typeface="Arial" pitchFamily="34" charset="0"/>
                </a:rPr>
                <a:t>μ</a:t>
              </a:r>
              <a:r>
                <a:rPr lang="en-US" altLang="ko-KR" sz="2000" dirty="0">
                  <a:latin typeface="Futura PT Book" panose="020B0502020204020303" pitchFamily="34" charset="0"/>
                  <a:cs typeface="Arial" pitchFamily="34" charset="0"/>
                </a:rPr>
                <a:t>L</a:t>
              </a:r>
              <a:endParaRPr lang="en-US" altLang="ko-KR" sz="2400" dirty="0">
                <a:latin typeface="Futura PT Book" panose="020B0502020204020303" pitchFamily="34" charset="0"/>
                <a:cs typeface="Arial" pitchFamily="34" charset="0"/>
              </a:endParaRPr>
            </a:p>
          </p:txBody>
        </p:sp>
      </p:grpSp>
      <p:grpSp>
        <p:nvGrpSpPr>
          <p:cNvPr id="136" name="Group 135">
            <a:extLst>
              <a:ext uri="{FF2B5EF4-FFF2-40B4-BE49-F238E27FC236}">
                <a16:creationId xmlns:a16="http://schemas.microsoft.com/office/drawing/2014/main" id="{C8425D38-FBAA-4B02-A0F8-252E5C36B090}"/>
              </a:ext>
            </a:extLst>
          </p:cNvPr>
          <p:cNvGrpSpPr/>
          <p:nvPr/>
        </p:nvGrpSpPr>
        <p:grpSpPr>
          <a:xfrm>
            <a:off x="210024" y="3527011"/>
            <a:ext cx="4611452" cy="506891"/>
            <a:chOff x="194955" y="1885335"/>
            <a:chExt cx="4611452" cy="506891"/>
          </a:xfrm>
        </p:grpSpPr>
        <p:sp>
          <p:nvSpPr>
            <p:cNvPr id="137" name="Oval 67">
              <a:extLst>
                <a:ext uri="{FF2B5EF4-FFF2-40B4-BE49-F238E27FC236}">
                  <a16:creationId xmlns:a16="http://schemas.microsoft.com/office/drawing/2014/main" id="{42F1B339-D6D1-4F5E-984E-184A24BDD0FB}"/>
                </a:ext>
              </a:extLst>
            </p:cNvPr>
            <p:cNvSpPr>
              <a:spLocks noChangeAspect="1"/>
            </p:cNvSpPr>
            <p:nvPr/>
          </p:nvSpPr>
          <p:spPr>
            <a:xfrm>
              <a:off x="194955" y="1885335"/>
              <a:ext cx="506891" cy="506891"/>
            </a:xfrm>
            <a:prstGeom prst="ellipse">
              <a:avLst/>
            </a:prstGeom>
            <a:solidFill>
              <a:schemeClr val="bg1"/>
            </a:solidFill>
            <a:ln w="50800">
              <a:solidFill>
                <a:srgbClr val="77C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Arial" pitchFamily="34" charset="0"/>
                <a:cs typeface="Arial" pitchFamily="34" charset="0"/>
              </a:endParaRPr>
            </a:p>
          </p:txBody>
        </p:sp>
        <p:sp>
          <p:nvSpPr>
            <p:cNvPr id="138" name="TextBox 137">
              <a:extLst>
                <a:ext uri="{FF2B5EF4-FFF2-40B4-BE49-F238E27FC236}">
                  <a16:creationId xmlns:a16="http://schemas.microsoft.com/office/drawing/2014/main" id="{3FF84F7A-480A-4017-B4B8-0BF3F7B5E4CF}"/>
                </a:ext>
              </a:extLst>
            </p:cNvPr>
            <p:cNvSpPr txBox="1"/>
            <p:nvPr/>
          </p:nvSpPr>
          <p:spPr>
            <a:xfrm>
              <a:off x="194955" y="1944652"/>
              <a:ext cx="502330" cy="400110"/>
            </a:xfrm>
            <a:prstGeom prst="rect">
              <a:avLst/>
            </a:prstGeom>
            <a:noFill/>
          </p:spPr>
          <p:txBody>
            <a:bodyPr wrap="square" rtlCol="0">
              <a:spAutoFit/>
            </a:bodyPr>
            <a:lstStyle/>
            <a:p>
              <a:pPr algn="ctr"/>
              <a:r>
                <a:rPr lang="en-US" altLang="ko-KR" sz="2000" b="1" dirty="0">
                  <a:solidFill>
                    <a:srgbClr val="083763"/>
                  </a:solidFill>
                  <a:latin typeface="Arial" pitchFamily="34" charset="0"/>
                  <a:cs typeface="Arial" pitchFamily="34" charset="0"/>
                </a:rPr>
                <a:t>4</a:t>
              </a:r>
              <a:endParaRPr lang="ko-KR" altLang="en-US" sz="2000" b="1" dirty="0">
                <a:solidFill>
                  <a:srgbClr val="083763"/>
                </a:solidFill>
                <a:latin typeface="Arial" pitchFamily="34" charset="0"/>
                <a:cs typeface="Arial" pitchFamily="34" charset="0"/>
              </a:endParaRPr>
            </a:p>
          </p:txBody>
        </p:sp>
        <p:sp>
          <p:nvSpPr>
            <p:cNvPr id="139" name="TextBox 138">
              <a:extLst>
                <a:ext uri="{FF2B5EF4-FFF2-40B4-BE49-F238E27FC236}">
                  <a16:creationId xmlns:a16="http://schemas.microsoft.com/office/drawing/2014/main" id="{4DFB4C67-C2D4-4B39-A62F-A8DFF807FFFE}"/>
                </a:ext>
              </a:extLst>
            </p:cNvPr>
            <p:cNvSpPr txBox="1"/>
            <p:nvPr/>
          </p:nvSpPr>
          <p:spPr>
            <a:xfrm>
              <a:off x="729440" y="1907947"/>
              <a:ext cx="4076967" cy="461665"/>
            </a:xfrm>
            <a:prstGeom prst="rect">
              <a:avLst/>
            </a:prstGeom>
            <a:noFill/>
          </p:spPr>
          <p:txBody>
            <a:bodyPr wrap="square" rtlCol="0" anchor="ctr">
              <a:spAutoFit/>
            </a:bodyPr>
            <a:lstStyle/>
            <a:p>
              <a:r>
                <a:rPr lang="en-US" altLang="ko-KR" sz="2400" dirty="0">
                  <a:latin typeface="Futura PT Book" panose="020B0502020204020303" pitchFamily="34" charset="0"/>
                  <a:cs typeface="Arial" pitchFamily="34" charset="0"/>
                </a:rPr>
                <a:t>Three-axis manipulator</a:t>
              </a:r>
            </a:p>
          </p:txBody>
        </p:sp>
      </p:grpSp>
      <p:grpSp>
        <p:nvGrpSpPr>
          <p:cNvPr id="153" name="Group 152">
            <a:extLst>
              <a:ext uri="{FF2B5EF4-FFF2-40B4-BE49-F238E27FC236}">
                <a16:creationId xmlns:a16="http://schemas.microsoft.com/office/drawing/2014/main" id="{07A38ACF-63BA-4AC9-95F6-9B1F338E284F}"/>
              </a:ext>
            </a:extLst>
          </p:cNvPr>
          <p:cNvGrpSpPr/>
          <p:nvPr/>
        </p:nvGrpSpPr>
        <p:grpSpPr>
          <a:xfrm>
            <a:off x="210024" y="4164363"/>
            <a:ext cx="4611452" cy="506891"/>
            <a:chOff x="194955" y="1885335"/>
            <a:chExt cx="4611452" cy="506891"/>
          </a:xfrm>
        </p:grpSpPr>
        <p:sp>
          <p:nvSpPr>
            <p:cNvPr id="154" name="Oval 67">
              <a:extLst>
                <a:ext uri="{FF2B5EF4-FFF2-40B4-BE49-F238E27FC236}">
                  <a16:creationId xmlns:a16="http://schemas.microsoft.com/office/drawing/2014/main" id="{25E5FBE8-14EB-4F43-AFAD-7165379A0470}"/>
                </a:ext>
              </a:extLst>
            </p:cNvPr>
            <p:cNvSpPr>
              <a:spLocks noChangeAspect="1"/>
            </p:cNvSpPr>
            <p:nvPr/>
          </p:nvSpPr>
          <p:spPr>
            <a:xfrm>
              <a:off x="194955" y="1885335"/>
              <a:ext cx="506891" cy="506891"/>
            </a:xfrm>
            <a:prstGeom prst="ellipse">
              <a:avLst/>
            </a:prstGeom>
            <a:solidFill>
              <a:schemeClr val="bg1"/>
            </a:solidFill>
            <a:ln w="50800">
              <a:solidFill>
                <a:srgbClr val="77C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Arial" pitchFamily="34" charset="0"/>
                <a:cs typeface="Arial" pitchFamily="34" charset="0"/>
              </a:endParaRPr>
            </a:p>
          </p:txBody>
        </p:sp>
        <p:sp>
          <p:nvSpPr>
            <p:cNvPr id="155" name="TextBox 154">
              <a:extLst>
                <a:ext uri="{FF2B5EF4-FFF2-40B4-BE49-F238E27FC236}">
                  <a16:creationId xmlns:a16="http://schemas.microsoft.com/office/drawing/2014/main" id="{18E0AE28-843B-44D1-AB94-A398986BA907}"/>
                </a:ext>
              </a:extLst>
            </p:cNvPr>
            <p:cNvSpPr txBox="1"/>
            <p:nvPr/>
          </p:nvSpPr>
          <p:spPr>
            <a:xfrm>
              <a:off x="194955" y="1944652"/>
              <a:ext cx="502330" cy="400110"/>
            </a:xfrm>
            <a:prstGeom prst="rect">
              <a:avLst/>
            </a:prstGeom>
            <a:noFill/>
          </p:spPr>
          <p:txBody>
            <a:bodyPr wrap="square" rtlCol="0">
              <a:spAutoFit/>
            </a:bodyPr>
            <a:lstStyle/>
            <a:p>
              <a:pPr algn="ctr"/>
              <a:r>
                <a:rPr lang="en-US" altLang="ko-KR" sz="2000" b="1" dirty="0">
                  <a:solidFill>
                    <a:srgbClr val="083763"/>
                  </a:solidFill>
                  <a:latin typeface="Arial" pitchFamily="34" charset="0"/>
                  <a:cs typeface="Arial" pitchFamily="34" charset="0"/>
                </a:rPr>
                <a:t>5</a:t>
              </a:r>
              <a:endParaRPr lang="ko-KR" altLang="en-US" sz="2000" b="1" dirty="0">
                <a:solidFill>
                  <a:srgbClr val="083763"/>
                </a:solidFill>
                <a:latin typeface="Arial" pitchFamily="34" charset="0"/>
                <a:cs typeface="Arial" pitchFamily="34" charset="0"/>
              </a:endParaRPr>
            </a:p>
          </p:txBody>
        </p:sp>
        <p:sp>
          <p:nvSpPr>
            <p:cNvPr id="156" name="TextBox 155">
              <a:extLst>
                <a:ext uri="{FF2B5EF4-FFF2-40B4-BE49-F238E27FC236}">
                  <a16:creationId xmlns:a16="http://schemas.microsoft.com/office/drawing/2014/main" id="{2873DC52-7496-4A06-AC6C-A8236080B49F}"/>
                </a:ext>
              </a:extLst>
            </p:cNvPr>
            <p:cNvSpPr txBox="1"/>
            <p:nvPr/>
          </p:nvSpPr>
          <p:spPr>
            <a:xfrm>
              <a:off x="729440" y="1911088"/>
              <a:ext cx="4076967" cy="461665"/>
            </a:xfrm>
            <a:prstGeom prst="rect">
              <a:avLst/>
            </a:prstGeom>
            <a:noFill/>
          </p:spPr>
          <p:txBody>
            <a:bodyPr wrap="square" rtlCol="0" anchor="ctr">
              <a:spAutoFit/>
            </a:bodyPr>
            <a:lstStyle/>
            <a:p>
              <a:r>
                <a:rPr lang="en-US" altLang="ko-KR" sz="2400" dirty="0">
                  <a:latin typeface="Futura PT Demi" panose="020B0702020204020303" pitchFamily="34" charset="0"/>
                  <a:cs typeface="Arial" pitchFamily="34" charset="0"/>
                </a:rPr>
                <a:t>Oral cannula </a:t>
              </a:r>
              <a:r>
                <a:rPr lang="en-US" altLang="ko-KR" sz="2400" dirty="0">
                  <a:latin typeface="Futura PT Book" panose="020B0502020204020303" pitchFamily="34" charset="0"/>
                  <a:cs typeface="Arial" pitchFamily="34" charset="0"/>
                </a:rPr>
                <a:t>and guide tube</a:t>
              </a:r>
            </a:p>
          </p:txBody>
        </p:sp>
      </p:grpSp>
      <p:grpSp>
        <p:nvGrpSpPr>
          <p:cNvPr id="165" name="Group 164">
            <a:extLst>
              <a:ext uri="{FF2B5EF4-FFF2-40B4-BE49-F238E27FC236}">
                <a16:creationId xmlns:a16="http://schemas.microsoft.com/office/drawing/2014/main" id="{D71E0699-E735-42AC-9900-7964C3937570}"/>
              </a:ext>
            </a:extLst>
          </p:cNvPr>
          <p:cNvGrpSpPr/>
          <p:nvPr/>
        </p:nvGrpSpPr>
        <p:grpSpPr>
          <a:xfrm>
            <a:off x="210024" y="4801715"/>
            <a:ext cx="4824960" cy="506891"/>
            <a:chOff x="194955" y="1885335"/>
            <a:chExt cx="4824960" cy="506891"/>
          </a:xfrm>
        </p:grpSpPr>
        <p:sp>
          <p:nvSpPr>
            <p:cNvPr id="166" name="Oval 67">
              <a:extLst>
                <a:ext uri="{FF2B5EF4-FFF2-40B4-BE49-F238E27FC236}">
                  <a16:creationId xmlns:a16="http://schemas.microsoft.com/office/drawing/2014/main" id="{4C46258C-56C0-42AD-8375-44E855FF5856}"/>
                </a:ext>
              </a:extLst>
            </p:cNvPr>
            <p:cNvSpPr>
              <a:spLocks noChangeAspect="1"/>
            </p:cNvSpPr>
            <p:nvPr/>
          </p:nvSpPr>
          <p:spPr>
            <a:xfrm>
              <a:off x="194955" y="1885335"/>
              <a:ext cx="506891" cy="506891"/>
            </a:xfrm>
            <a:prstGeom prst="ellipse">
              <a:avLst/>
            </a:prstGeom>
            <a:solidFill>
              <a:schemeClr val="bg1"/>
            </a:solidFill>
            <a:ln w="50800">
              <a:solidFill>
                <a:srgbClr val="77C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Arial" pitchFamily="34" charset="0"/>
                <a:cs typeface="Arial" pitchFamily="34" charset="0"/>
              </a:endParaRPr>
            </a:p>
          </p:txBody>
        </p:sp>
        <p:sp>
          <p:nvSpPr>
            <p:cNvPr id="167" name="TextBox 166">
              <a:extLst>
                <a:ext uri="{FF2B5EF4-FFF2-40B4-BE49-F238E27FC236}">
                  <a16:creationId xmlns:a16="http://schemas.microsoft.com/office/drawing/2014/main" id="{B172388A-5964-4613-B4D9-02E830203150}"/>
                </a:ext>
              </a:extLst>
            </p:cNvPr>
            <p:cNvSpPr txBox="1"/>
            <p:nvPr/>
          </p:nvSpPr>
          <p:spPr>
            <a:xfrm>
              <a:off x="194955" y="1944652"/>
              <a:ext cx="502330" cy="400110"/>
            </a:xfrm>
            <a:prstGeom prst="rect">
              <a:avLst/>
            </a:prstGeom>
            <a:noFill/>
          </p:spPr>
          <p:txBody>
            <a:bodyPr wrap="square" rtlCol="0">
              <a:spAutoFit/>
            </a:bodyPr>
            <a:lstStyle/>
            <a:p>
              <a:pPr algn="ctr"/>
              <a:r>
                <a:rPr lang="en-US" altLang="ko-KR" sz="2000" b="1" dirty="0">
                  <a:solidFill>
                    <a:srgbClr val="083763"/>
                  </a:solidFill>
                  <a:latin typeface="Arial" pitchFamily="34" charset="0"/>
                  <a:cs typeface="Arial" pitchFamily="34" charset="0"/>
                </a:rPr>
                <a:t>6</a:t>
              </a:r>
              <a:endParaRPr lang="ko-KR" altLang="en-US" sz="2000" b="1" dirty="0">
                <a:solidFill>
                  <a:srgbClr val="083763"/>
                </a:solidFill>
                <a:latin typeface="Arial" pitchFamily="34" charset="0"/>
                <a:cs typeface="Arial" pitchFamily="34" charset="0"/>
              </a:endParaRPr>
            </a:p>
          </p:txBody>
        </p:sp>
        <p:sp>
          <p:nvSpPr>
            <p:cNvPr id="168" name="TextBox 167">
              <a:extLst>
                <a:ext uri="{FF2B5EF4-FFF2-40B4-BE49-F238E27FC236}">
                  <a16:creationId xmlns:a16="http://schemas.microsoft.com/office/drawing/2014/main" id="{C52DE587-F97B-4B04-94FB-A756281E2E3E}"/>
                </a:ext>
              </a:extLst>
            </p:cNvPr>
            <p:cNvSpPr txBox="1"/>
            <p:nvPr/>
          </p:nvSpPr>
          <p:spPr>
            <a:xfrm>
              <a:off x="729440" y="1906501"/>
              <a:ext cx="4290475" cy="461665"/>
            </a:xfrm>
            <a:prstGeom prst="rect">
              <a:avLst/>
            </a:prstGeom>
            <a:noFill/>
          </p:spPr>
          <p:txBody>
            <a:bodyPr wrap="square" rtlCol="0" anchor="ctr">
              <a:spAutoFit/>
            </a:bodyPr>
            <a:lstStyle/>
            <a:p>
              <a:r>
                <a:rPr lang="en-US" altLang="ko-KR" sz="2400" dirty="0">
                  <a:latin typeface="Futura PT Book" panose="020B0502020204020303" pitchFamily="34" charset="0"/>
                  <a:cs typeface="Arial" pitchFamily="34" charset="0"/>
                </a:rPr>
                <a:t>Peristaltic cannula pump</a:t>
              </a:r>
              <a:r>
                <a:rPr lang="en-US" altLang="ko-KR" sz="2000" dirty="0">
                  <a:latin typeface="Futura PT Book" panose="020B0502020204020303" pitchFamily="34" charset="0"/>
                  <a:cs typeface="Arial" pitchFamily="34" charset="0"/>
                </a:rPr>
                <a:t>,</a:t>
              </a:r>
              <a:r>
                <a:rPr lang="en-US" altLang="ko-KR" dirty="0">
                  <a:latin typeface="Futura PT Book" panose="020B0502020204020303" pitchFamily="34" charset="0"/>
                  <a:cs typeface="Arial" pitchFamily="34" charset="0"/>
                </a:rPr>
                <a:t> </a:t>
              </a:r>
              <a:r>
                <a:rPr lang="en-US" altLang="ko-KR" sz="2000" dirty="0">
                  <a:latin typeface="Futura PT Book" panose="020B0502020204020303" pitchFamily="34" charset="0"/>
                  <a:cs typeface="Arial" pitchFamily="34" charset="0"/>
                </a:rPr>
                <a:t>100 </a:t>
              </a:r>
              <a:r>
                <a:rPr lang="en-US" altLang="ko-KR" sz="2000" baseline="30000" dirty="0">
                  <a:latin typeface="Futura PT Book" panose="020B0502020204020303" pitchFamily="34" charset="0"/>
                  <a:cs typeface="Arial" pitchFamily="34" charset="0"/>
                </a:rPr>
                <a:t>mL</a:t>
              </a:r>
              <a:r>
                <a:rPr lang="en-US" altLang="ko-KR" sz="2000" dirty="0">
                  <a:latin typeface="Futura PT Book" panose="020B0502020204020303" pitchFamily="34" charset="0"/>
                  <a:cs typeface="Arial" pitchFamily="34" charset="0"/>
                </a:rPr>
                <a:t>/</a:t>
              </a:r>
              <a:r>
                <a:rPr lang="en-US" altLang="ko-KR" sz="2000" baseline="-25000" dirty="0">
                  <a:latin typeface="Futura PT Book" panose="020B0502020204020303" pitchFamily="34" charset="0"/>
                  <a:cs typeface="Arial" pitchFamily="34" charset="0"/>
                </a:rPr>
                <a:t>min</a:t>
              </a:r>
              <a:endParaRPr lang="en-US" altLang="ko-KR" sz="2400" baseline="-25000" dirty="0">
                <a:latin typeface="Futura PT Book" panose="020B0502020204020303" pitchFamily="34" charset="0"/>
                <a:cs typeface="Arial" pitchFamily="34" charset="0"/>
              </a:endParaRPr>
            </a:p>
          </p:txBody>
        </p:sp>
      </p:grpSp>
      <p:grpSp>
        <p:nvGrpSpPr>
          <p:cNvPr id="173" name="Group 172">
            <a:extLst>
              <a:ext uri="{FF2B5EF4-FFF2-40B4-BE49-F238E27FC236}">
                <a16:creationId xmlns:a16="http://schemas.microsoft.com/office/drawing/2014/main" id="{D101805E-7BC0-4907-939D-FF6B58352A2F}"/>
              </a:ext>
            </a:extLst>
          </p:cNvPr>
          <p:cNvGrpSpPr/>
          <p:nvPr/>
        </p:nvGrpSpPr>
        <p:grpSpPr>
          <a:xfrm>
            <a:off x="210024" y="5439067"/>
            <a:ext cx="4611452" cy="506891"/>
            <a:chOff x="194955" y="1885335"/>
            <a:chExt cx="4611452" cy="506891"/>
          </a:xfrm>
        </p:grpSpPr>
        <p:sp>
          <p:nvSpPr>
            <p:cNvPr id="174" name="Oval 67">
              <a:extLst>
                <a:ext uri="{FF2B5EF4-FFF2-40B4-BE49-F238E27FC236}">
                  <a16:creationId xmlns:a16="http://schemas.microsoft.com/office/drawing/2014/main" id="{BE223517-F413-4D98-8D5C-51426D2C3A62}"/>
                </a:ext>
              </a:extLst>
            </p:cNvPr>
            <p:cNvSpPr>
              <a:spLocks noChangeAspect="1"/>
            </p:cNvSpPr>
            <p:nvPr/>
          </p:nvSpPr>
          <p:spPr>
            <a:xfrm>
              <a:off x="194955" y="1885335"/>
              <a:ext cx="506891" cy="506891"/>
            </a:xfrm>
            <a:prstGeom prst="ellipse">
              <a:avLst/>
            </a:prstGeom>
            <a:solidFill>
              <a:schemeClr val="bg1"/>
            </a:solidFill>
            <a:ln w="50800">
              <a:solidFill>
                <a:srgbClr val="77C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Arial" pitchFamily="34" charset="0"/>
                <a:cs typeface="Arial" pitchFamily="34" charset="0"/>
              </a:endParaRPr>
            </a:p>
          </p:txBody>
        </p:sp>
        <p:sp>
          <p:nvSpPr>
            <p:cNvPr id="175" name="TextBox 174">
              <a:extLst>
                <a:ext uri="{FF2B5EF4-FFF2-40B4-BE49-F238E27FC236}">
                  <a16:creationId xmlns:a16="http://schemas.microsoft.com/office/drawing/2014/main" id="{945AF1E1-9169-40F6-A6C6-5710F1BB791B}"/>
                </a:ext>
              </a:extLst>
            </p:cNvPr>
            <p:cNvSpPr txBox="1"/>
            <p:nvPr/>
          </p:nvSpPr>
          <p:spPr>
            <a:xfrm>
              <a:off x="194955" y="1944652"/>
              <a:ext cx="502330" cy="400110"/>
            </a:xfrm>
            <a:prstGeom prst="rect">
              <a:avLst/>
            </a:prstGeom>
            <a:noFill/>
          </p:spPr>
          <p:txBody>
            <a:bodyPr wrap="square" rtlCol="0">
              <a:spAutoFit/>
            </a:bodyPr>
            <a:lstStyle/>
            <a:p>
              <a:pPr algn="ctr"/>
              <a:r>
                <a:rPr lang="en-US" altLang="ko-KR" sz="2000" b="1" dirty="0">
                  <a:solidFill>
                    <a:srgbClr val="083763"/>
                  </a:solidFill>
                  <a:latin typeface="Arial" pitchFamily="34" charset="0"/>
                  <a:cs typeface="Arial" pitchFamily="34" charset="0"/>
                </a:rPr>
                <a:t>7</a:t>
              </a:r>
              <a:endParaRPr lang="ko-KR" altLang="en-US" sz="2000" b="1" dirty="0">
                <a:solidFill>
                  <a:srgbClr val="083763"/>
                </a:solidFill>
                <a:latin typeface="Arial" pitchFamily="34" charset="0"/>
                <a:cs typeface="Arial" pitchFamily="34" charset="0"/>
              </a:endParaRPr>
            </a:p>
          </p:txBody>
        </p:sp>
        <p:sp>
          <p:nvSpPr>
            <p:cNvPr id="176" name="TextBox 175">
              <a:extLst>
                <a:ext uri="{FF2B5EF4-FFF2-40B4-BE49-F238E27FC236}">
                  <a16:creationId xmlns:a16="http://schemas.microsoft.com/office/drawing/2014/main" id="{AD43900C-F91E-47BC-8D92-6FEC80972811}"/>
                </a:ext>
              </a:extLst>
            </p:cNvPr>
            <p:cNvSpPr txBox="1"/>
            <p:nvPr/>
          </p:nvSpPr>
          <p:spPr>
            <a:xfrm>
              <a:off x="729440" y="1907947"/>
              <a:ext cx="4076967" cy="461665"/>
            </a:xfrm>
            <a:prstGeom prst="rect">
              <a:avLst/>
            </a:prstGeom>
            <a:noFill/>
          </p:spPr>
          <p:txBody>
            <a:bodyPr wrap="square" rtlCol="0" anchor="ctr">
              <a:spAutoFit/>
            </a:bodyPr>
            <a:lstStyle/>
            <a:p>
              <a:r>
                <a:rPr lang="en-US" altLang="ko-KR" sz="2400" dirty="0">
                  <a:latin typeface="Futura PT Book" panose="020B0502020204020303" pitchFamily="34" charset="0"/>
                  <a:cs typeface="Arial" pitchFamily="34" charset="0"/>
                </a:rPr>
                <a:t>Pump source reservoir</a:t>
              </a:r>
            </a:p>
          </p:txBody>
        </p:sp>
      </p:grpSp>
      <p:grpSp>
        <p:nvGrpSpPr>
          <p:cNvPr id="177" name="Group 176">
            <a:extLst>
              <a:ext uri="{FF2B5EF4-FFF2-40B4-BE49-F238E27FC236}">
                <a16:creationId xmlns:a16="http://schemas.microsoft.com/office/drawing/2014/main" id="{8E75A1C8-4056-4214-A142-84EFA500CBF6}"/>
              </a:ext>
            </a:extLst>
          </p:cNvPr>
          <p:cNvGrpSpPr/>
          <p:nvPr/>
        </p:nvGrpSpPr>
        <p:grpSpPr>
          <a:xfrm>
            <a:off x="210024" y="6076419"/>
            <a:ext cx="4611452" cy="506891"/>
            <a:chOff x="194955" y="1885335"/>
            <a:chExt cx="4611452" cy="506891"/>
          </a:xfrm>
        </p:grpSpPr>
        <p:sp>
          <p:nvSpPr>
            <p:cNvPr id="178" name="Oval 67">
              <a:extLst>
                <a:ext uri="{FF2B5EF4-FFF2-40B4-BE49-F238E27FC236}">
                  <a16:creationId xmlns:a16="http://schemas.microsoft.com/office/drawing/2014/main" id="{415E1922-D773-47AC-8D38-A02EE9E4FF02}"/>
                </a:ext>
              </a:extLst>
            </p:cNvPr>
            <p:cNvSpPr>
              <a:spLocks noChangeAspect="1"/>
            </p:cNvSpPr>
            <p:nvPr/>
          </p:nvSpPr>
          <p:spPr>
            <a:xfrm>
              <a:off x="194955" y="1885335"/>
              <a:ext cx="506891" cy="506891"/>
            </a:xfrm>
            <a:prstGeom prst="ellipse">
              <a:avLst/>
            </a:prstGeom>
            <a:solidFill>
              <a:schemeClr val="bg1"/>
            </a:solidFill>
            <a:ln w="50800">
              <a:solidFill>
                <a:srgbClr val="77C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Arial" pitchFamily="34" charset="0"/>
                <a:cs typeface="Arial" pitchFamily="34" charset="0"/>
              </a:endParaRPr>
            </a:p>
          </p:txBody>
        </p:sp>
        <p:sp>
          <p:nvSpPr>
            <p:cNvPr id="179" name="TextBox 178">
              <a:extLst>
                <a:ext uri="{FF2B5EF4-FFF2-40B4-BE49-F238E27FC236}">
                  <a16:creationId xmlns:a16="http://schemas.microsoft.com/office/drawing/2014/main" id="{EF49B0E7-7598-4E88-AAB3-1464EA7CA360}"/>
                </a:ext>
              </a:extLst>
            </p:cNvPr>
            <p:cNvSpPr txBox="1"/>
            <p:nvPr/>
          </p:nvSpPr>
          <p:spPr>
            <a:xfrm>
              <a:off x="194955" y="1944652"/>
              <a:ext cx="502330" cy="400110"/>
            </a:xfrm>
            <a:prstGeom prst="rect">
              <a:avLst/>
            </a:prstGeom>
            <a:noFill/>
          </p:spPr>
          <p:txBody>
            <a:bodyPr wrap="square" rtlCol="0">
              <a:spAutoFit/>
            </a:bodyPr>
            <a:lstStyle/>
            <a:p>
              <a:pPr algn="ctr"/>
              <a:r>
                <a:rPr lang="en-US" altLang="ko-KR" sz="2000" b="1" dirty="0">
                  <a:solidFill>
                    <a:srgbClr val="083763"/>
                  </a:solidFill>
                  <a:latin typeface="Arial" pitchFamily="34" charset="0"/>
                  <a:cs typeface="Arial" pitchFamily="34" charset="0"/>
                </a:rPr>
                <a:t>8</a:t>
              </a:r>
              <a:endParaRPr lang="ko-KR" altLang="en-US" sz="2000" b="1" dirty="0">
                <a:solidFill>
                  <a:srgbClr val="083763"/>
                </a:solidFill>
                <a:latin typeface="Arial" pitchFamily="34" charset="0"/>
                <a:cs typeface="Arial" pitchFamily="34" charset="0"/>
              </a:endParaRPr>
            </a:p>
          </p:txBody>
        </p:sp>
        <p:sp>
          <p:nvSpPr>
            <p:cNvPr id="180" name="TextBox 179">
              <a:extLst>
                <a:ext uri="{FF2B5EF4-FFF2-40B4-BE49-F238E27FC236}">
                  <a16:creationId xmlns:a16="http://schemas.microsoft.com/office/drawing/2014/main" id="{E86C1791-5F32-41C2-B2E7-BB8BB8B287B3}"/>
                </a:ext>
              </a:extLst>
            </p:cNvPr>
            <p:cNvSpPr txBox="1"/>
            <p:nvPr/>
          </p:nvSpPr>
          <p:spPr>
            <a:xfrm>
              <a:off x="729440" y="1909393"/>
              <a:ext cx="4076967" cy="461665"/>
            </a:xfrm>
            <a:prstGeom prst="rect">
              <a:avLst/>
            </a:prstGeom>
            <a:noFill/>
          </p:spPr>
          <p:txBody>
            <a:bodyPr wrap="square" rtlCol="0" anchor="ctr">
              <a:spAutoFit/>
            </a:bodyPr>
            <a:lstStyle/>
            <a:p>
              <a:r>
                <a:rPr lang="en-US" altLang="ko-KR" sz="2400" dirty="0">
                  <a:latin typeface="Futura PT Book" panose="020B0502020204020303" pitchFamily="34" charset="0"/>
                  <a:cs typeface="Arial" pitchFamily="34" charset="0"/>
                </a:rPr>
                <a:t>Drip tray</a:t>
              </a:r>
            </a:p>
          </p:txBody>
        </p:sp>
      </p:grpSp>
    </p:spTree>
    <p:extLst>
      <p:ext uri="{BB962C8B-B14F-4D97-AF65-F5344CB8AC3E}">
        <p14:creationId xmlns:p14="http://schemas.microsoft.com/office/powerpoint/2010/main" val="121524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Genome Editing">
      <a:dk1>
        <a:sysClr val="windowText" lastClr="000000"/>
      </a:dk1>
      <a:lt1>
        <a:sysClr val="window" lastClr="FFFFFF"/>
      </a:lt1>
      <a:dk2>
        <a:srgbClr val="44546A"/>
      </a:dk2>
      <a:lt2>
        <a:srgbClr val="E7E6E6"/>
      </a:lt2>
      <a:accent1>
        <a:srgbClr val="39A5AE"/>
      </a:accent1>
      <a:accent2>
        <a:srgbClr val="2395A6"/>
      </a:accent2>
      <a:accent3>
        <a:srgbClr val="80DBE4"/>
      </a:accent3>
      <a:accent4>
        <a:srgbClr val="CDFEFD"/>
      </a:accent4>
      <a:accent5>
        <a:srgbClr val="FE8B44"/>
      </a:accent5>
      <a:accent6>
        <a:srgbClr val="FDC56F"/>
      </a:accent6>
      <a:hlink>
        <a:srgbClr val="CDFEFD"/>
      </a:hlink>
      <a:folHlink>
        <a:srgbClr val="CDFEFD"/>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and End Slide Master">
  <a:themeElements>
    <a:clrScheme name="Genome Editing">
      <a:dk1>
        <a:sysClr val="windowText" lastClr="000000"/>
      </a:dk1>
      <a:lt1>
        <a:sysClr val="window" lastClr="FFFFFF"/>
      </a:lt1>
      <a:dk2>
        <a:srgbClr val="44546A"/>
      </a:dk2>
      <a:lt2>
        <a:srgbClr val="E7E6E6"/>
      </a:lt2>
      <a:accent1>
        <a:srgbClr val="39A5AE"/>
      </a:accent1>
      <a:accent2>
        <a:srgbClr val="2395A6"/>
      </a:accent2>
      <a:accent3>
        <a:srgbClr val="80DBE4"/>
      </a:accent3>
      <a:accent4>
        <a:srgbClr val="CDFEFD"/>
      </a:accent4>
      <a:accent5>
        <a:srgbClr val="FE8B44"/>
      </a:accent5>
      <a:accent6>
        <a:srgbClr val="FDC56F"/>
      </a:accent6>
      <a:hlink>
        <a:srgbClr val="CDFEFD"/>
      </a:hlink>
      <a:folHlink>
        <a:srgbClr val="CDFEFD"/>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1257</TotalTime>
  <Words>2121</Words>
  <Application>Microsoft Office PowerPoint</Application>
  <PresentationFormat>Widescreen</PresentationFormat>
  <Paragraphs>334</Paragraphs>
  <Slides>16</Slides>
  <Notes>16</Notes>
  <HiddenSlides>1</HiddenSlides>
  <MMClips>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Futura PT Book</vt:lpstr>
      <vt:lpstr>Calibri</vt:lpstr>
      <vt:lpstr>Futura PT Demi</vt:lpstr>
      <vt:lpstr>Futura PT Heavy</vt:lpstr>
      <vt:lpstr>Arial</vt:lpstr>
      <vt:lpstr>Calibri Light</vt:lpstr>
      <vt:lpstr>Times New Roman</vt:lpstr>
      <vt:lpstr>Office Theme</vt:lpstr>
      <vt:lpstr>Section Break Slide Master</vt:lpstr>
      <vt:lpstr>Cover and End Slide Master</vt:lpstr>
      <vt:lpstr>Viral-mediated transgenesis of MAOA and AVP increases territorial aggression in stickleback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Viral-mediated transgenesis of MAOA and AVP increases territorial aggression in stickleback</dc:title>
  <dc:creator>Noelle James</dc:creator>
  <cp:lastModifiedBy>Noelle James</cp:lastModifiedBy>
  <cp:revision>28</cp:revision>
  <dcterms:created xsi:type="dcterms:W3CDTF">2019-07-24T04:15:48Z</dcterms:created>
  <dcterms:modified xsi:type="dcterms:W3CDTF">2019-07-30T15:24:58Z</dcterms:modified>
</cp:coreProperties>
</file>