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Lst>
  <p:notesMasterIdLst>
    <p:notesMasterId r:id="rId3"/>
  </p:notesMasterIdLst>
  <p:sldIdLst>
    <p:sldId id="266" r:id="rId2"/>
  </p:sldIdLst>
  <p:sldSz cx="43891200" cy="32918400"/>
  <p:notesSz cx="7102475" cy="9388475"/>
  <p:defaultTextStyle>
    <a:defPPr>
      <a:defRPr lang="en-US"/>
    </a:defPPr>
    <a:lvl1pPr algn="l" rtl="0" fontAlgn="base">
      <a:spcBef>
        <a:spcPct val="0"/>
      </a:spcBef>
      <a:spcAft>
        <a:spcPct val="0"/>
      </a:spcAft>
      <a:defRPr sz="3172" kern="1200">
        <a:solidFill>
          <a:schemeClr val="tx1"/>
        </a:solidFill>
        <a:latin typeface="Helvetica" panose="020B0604020202020204" pitchFamily="34" charset="0"/>
        <a:ea typeface="MS PGothic" panose="020B0600070205080204" pitchFamily="34" charset="-128"/>
        <a:cs typeface="+mn-cs"/>
      </a:defRPr>
    </a:lvl1pPr>
    <a:lvl2pPr marL="453176" algn="l" rtl="0" fontAlgn="base">
      <a:spcBef>
        <a:spcPct val="0"/>
      </a:spcBef>
      <a:spcAft>
        <a:spcPct val="0"/>
      </a:spcAft>
      <a:defRPr sz="3172" kern="1200">
        <a:solidFill>
          <a:schemeClr val="tx1"/>
        </a:solidFill>
        <a:latin typeface="Helvetica" panose="020B0604020202020204" pitchFamily="34" charset="0"/>
        <a:ea typeface="MS PGothic" panose="020B0600070205080204" pitchFamily="34" charset="-128"/>
        <a:cs typeface="+mn-cs"/>
      </a:defRPr>
    </a:lvl2pPr>
    <a:lvl3pPr marL="906349" algn="l" rtl="0" fontAlgn="base">
      <a:spcBef>
        <a:spcPct val="0"/>
      </a:spcBef>
      <a:spcAft>
        <a:spcPct val="0"/>
      </a:spcAft>
      <a:defRPr sz="3172" kern="1200">
        <a:solidFill>
          <a:schemeClr val="tx1"/>
        </a:solidFill>
        <a:latin typeface="Helvetica" panose="020B0604020202020204" pitchFamily="34" charset="0"/>
        <a:ea typeface="MS PGothic" panose="020B0600070205080204" pitchFamily="34" charset="-128"/>
        <a:cs typeface="+mn-cs"/>
      </a:defRPr>
    </a:lvl3pPr>
    <a:lvl4pPr marL="1359526" algn="l" rtl="0" fontAlgn="base">
      <a:spcBef>
        <a:spcPct val="0"/>
      </a:spcBef>
      <a:spcAft>
        <a:spcPct val="0"/>
      </a:spcAft>
      <a:defRPr sz="3172" kern="1200">
        <a:solidFill>
          <a:schemeClr val="tx1"/>
        </a:solidFill>
        <a:latin typeface="Helvetica" panose="020B0604020202020204" pitchFamily="34" charset="0"/>
        <a:ea typeface="MS PGothic" panose="020B0600070205080204" pitchFamily="34" charset="-128"/>
        <a:cs typeface="+mn-cs"/>
      </a:defRPr>
    </a:lvl4pPr>
    <a:lvl5pPr marL="1812700" algn="l" rtl="0" fontAlgn="base">
      <a:spcBef>
        <a:spcPct val="0"/>
      </a:spcBef>
      <a:spcAft>
        <a:spcPct val="0"/>
      </a:spcAft>
      <a:defRPr sz="3172" kern="1200">
        <a:solidFill>
          <a:schemeClr val="tx1"/>
        </a:solidFill>
        <a:latin typeface="Helvetica" panose="020B0604020202020204" pitchFamily="34" charset="0"/>
        <a:ea typeface="MS PGothic" panose="020B0600070205080204" pitchFamily="34" charset="-128"/>
        <a:cs typeface="+mn-cs"/>
      </a:defRPr>
    </a:lvl5pPr>
    <a:lvl6pPr marL="2265875" algn="l" defTabSz="906349" rtl="0" eaLnBrk="1" latinLnBrk="0" hangingPunct="1">
      <a:defRPr sz="3172" kern="1200">
        <a:solidFill>
          <a:schemeClr val="tx1"/>
        </a:solidFill>
        <a:latin typeface="Helvetica" panose="020B0604020202020204" pitchFamily="34" charset="0"/>
        <a:ea typeface="MS PGothic" panose="020B0600070205080204" pitchFamily="34" charset="-128"/>
        <a:cs typeface="+mn-cs"/>
      </a:defRPr>
    </a:lvl6pPr>
    <a:lvl7pPr marL="2719050" algn="l" defTabSz="906349" rtl="0" eaLnBrk="1" latinLnBrk="0" hangingPunct="1">
      <a:defRPr sz="3172" kern="1200">
        <a:solidFill>
          <a:schemeClr val="tx1"/>
        </a:solidFill>
        <a:latin typeface="Helvetica" panose="020B0604020202020204" pitchFamily="34" charset="0"/>
        <a:ea typeface="MS PGothic" panose="020B0600070205080204" pitchFamily="34" charset="-128"/>
        <a:cs typeface="+mn-cs"/>
      </a:defRPr>
    </a:lvl7pPr>
    <a:lvl8pPr marL="3172226" algn="l" defTabSz="906349" rtl="0" eaLnBrk="1" latinLnBrk="0" hangingPunct="1">
      <a:defRPr sz="3172" kern="1200">
        <a:solidFill>
          <a:schemeClr val="tx1"/>
        </a:solidFill>
        <a:latin typeface="Helvetica" panose="020B0604020202020204" pitchFamily="34" charset="0"/>
        <a:ea typeface="MS PGothic" panose="020B0600070205080204" pitchFamily="34" charset="-128"/>
        <a:cs typeface="+mn-cs"/>
      </a:defRPr>
    </a:lvl8pPr>
    <a:lvl9pPr marL="3625401" algn="l" defTabSz="906349" rtl="0" eaLnBrk="1" latinLnBrk="0" hangingPunct="1">
      <a:defRPr sz="3172" kern="1200">
        <a:solidFill>
          <a:schemeClr val="tx1"/>
        </a:solidFill>
        <a:latin typeface="Helvetica" panose="020B060402020202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Untitled Section" id="{350C55A7-6B8E-4308-B305-26E981F6871D}">
          <p14:sldIdLst>
            <p14:sldId id="266"/>
          </p14:sldIdLst>
        </p14:section>
      </p14:sectionLst>
    </p:ext>
    <p:ext uri="{EFAFB233-063F-42B5-8137-9DF3F51BA10A}">
      <p15:sldGuideLst xmlns:p15="http://schemas.microsoft.com/office/powerpoint/2012/main">
        <p15:guide id="1" orient="horz" pos="648" userDrawn="1">
          <p15:clr>
            <a:srgbClr val="A4A3A4"/>
          </p15:clr>
        </p15:guide>
        <p15:guide id="2" orient="horz" pos="19632" userDrawn="1">
          <p15:clr>
            <a:srgbClr val="A4A3A4"/>
          </p15:clr>
        </p15:guide>
        <p15:guide id="3" orient="horz" pos="3729" userDrawn="1">
          <p15:clr>
            <a:srgbClr val="A4A3A4"/>
          </p15:clr>
        </p15:guide>
        <p15:guide id="4" orient="horz" pos="2124" userDrawn="1">
          <p15:clr>
            <a:srgbClr val="A4A3A4"/>
          </p15:clr>
        </p15:guide>
        <p15:guide id="5" pos="6472" userDrawn="1">
          <p15:clr>
            <a:srgbClr val="A4A3A4"/>
          </p15:clr>
        </p15:guide>
        <p15:guide id="6" pos="7210" userDrawn="1">
          <p15:clr>
            <a:srgbClr val="A4A3A4"/>
          </p15:clr>
        </p15:guide>
        <p15:guide id="7" pos="13125" userDrawn="1">
          <p15:clr>
            <a:srgbClr val="A4A3A4"/>
          </p15:clr>
        </p15:guide>
        <p15:guide id="8" pos="21029" userDrawn="1">
          <p15:clr>
            <a:srgbClr val="A4A3A4"/>
          </p15:clr>
        </p15:guide>
        <p15:guide id="9" pos="986" userDrawn="1">
          <p15:clr>
            <a:srgbClr val="A4A3A4"/>
          </p15:clr>
        </p15:guide>
        <p15:guide id="10" pos="13997" userDrawn="1">
          <p15:clr>
            <a:srgbClr val="A4A3A4"/>
          </p15:clr>
        </p15:guide>
        <p15:guide id="11" pos="20197" userDrawn="1">
          <p15:clr>
            <a:srgbClr val="A4A3A4"/>
          </p15:clr>
        </p15:guide>
        <p15:guide id="12" pos="2646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0300"/>
    <a:srgbClr val="FF0000"/>
    <a:srgbClr val="63A537"/>
    <a:srgbClr val="030402"/>
    <a:srgbClr val="020601"/>
    <a:srgbClr val="E11E09"/>
    <a:srgbClr val="3399FF"/>
    <a:srgbClr val="0066FF"/>
    <a:srgbClr val="08E20B"/>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038" autoAdjust="0"/>
    <p:restoredTop sz="88457" autoAdjust="0"/>
  </p:normalViewPr>
  <p:slideViewPr>
    <p:cSldViewPr snapToGrid="0">
      <p:cViewPr varScale="1">
        <p:scale>
          <a:sx n="16" d="100"/>
          <a:sy n="16" d="100"/>
        </p:scale>
        <p:origin x="2242" y="53"/>
      </p:cViewPr>
      <p:guideLst>
        <p:guide orient="horz" pos="648"/>
        <p:guide orient="horz" pos="19632"/>
        <p:guide orient="horz" pos="3729"/>
        <p:guide orient="horz" pos="2124"/>
        <p:guide pos="6472"/>
        <p:guide pos="7210"/>
        <p:guide pos="13125"/>
        <p:guide pos="21029"/>
        <p:guide pos="986"/>
        <p:guide pos="13997"/>
        <p:guide pos="20197"/>
        <p:guide pos="26461"/>
      </p:guideLst>
    </p:cSldViewPr>
  </p:slideViewPr>
  <p:outlineViewPr>
    <p:cViewPr>
      <p:scale>
        <a:sx n="33" d="100"/>
        <a:sy n="33" d="100"/>
      </p:scale>
      <p:origin x="0" y="0"/>
    </p:cViewPr>
  </p:outlineViewPr>
  <p:notesTextViewPr>
    <p:cViewPr>
      <p:scale>
        <a:sx n="50" d="100"/>
        <a:sy n="50" d="100"/>
      </p:scale>
      <p:origin x="0" y="0"/>
    </p:cViewPr>
  </p:notesTextViewPr>
  <p:notesViewPr>
    <p:cSldViewPr snapToGrid="0">
      <p:cViewPr varScale="1">
        <p:scale>
          <a:sx n="84" d="100"/>
          <a:sy n="84" d="100"/>
        </p:scale>
        <p:origin x="299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225602-7083-4BBC-98B8-F90EC3B7203F}" type="doc">
      <dgm:prSet loTypeId="urn:microsoft.com/office/officeart/2005/8/layout/chevron1" loCatId="process" qsTypeId="urn:microsoft.com/office/officeart/2005/8/quickstyle/simple4" qsCatId="simple" csTypeId="urn:microsoft.com/office/officeart/2005/8/colors/accent3_1" csCatId="accent3" phldr="1"/>
      <dgm:spPr/>
    </dgm:pt>
    <dgm:pt modelId="{505CA0BC-6C79-4287-A50B-DD8D3B89545A}">
      <dgm:prSet phldrT="[Text]" custT="1"/>
      <dgm:spPr>
        <a:xfrm>
          <a:off x="1985" y="746533"/>
          <a:ext cx="2419413" cy="967765"/>
        </a:xfrm>
        <a:prstGeom prst="chevron">
          <a:avLst/>
        </a:prstGeom>
        <a:solidFill>
          <a:srgbClr val="63A537"/>
        </a:solidFill>
        <a:ln>
          <a:noFill/>
        </a:ln>
        <a:effectLst>
          <a:outerShdw blurRad="50800" dist="12700" dir="5400000" algn="ctr" rotWithShape="0">
            <a:srgbClr val="000000">
              <a:alpha val="50000"/>
            </a:srgbClr>
          </a:outerShdw>
        </a:effectLst>
      </dgm:spPr>
      <dgm:t>
        <a:bodyPr/>
        <a:lstStyle/>
        <a:p>
          <a:pPr>
            <a:buNone/>
          </a:pPr>
          <a:r>
            <a:rPr lang="en-US" sz="1300" dirty="0">
              <a:solidFill>
                <a:sysClr val="window" lastClr="FFFFFF"/>
              </a:solidFill>
              <a:latin typeface="Calibri" panose="020F0502020204030204" pitchFamily="34" charset="0"/>
              <a:ea typeface="+mn-ea"/>
              <a:cs typeface="Calibri" panose="020F0502020204030204" pitchFamily="34" charset="0"/>
            </a:rPr>
            <a:t>Select genes to study</a:t>
          </a:r>
        </a:p>
      </dgm:t>
    </dgm:pt>
    <dgm:pt modelId="{53947BC6-41B5-458D-AF80-E9B30B63AF7C}" type="parTrans" cxnId="{9A153004-A684-4E06-A295-E7608F79D119}">
      <dgm:prSet/>
      <dgm:spPr/>
      <dgm:t>
        <a:bodyPr/>
        <a:lstStyle/>
        <a:p>
          <a:endParaRPr lang="en-US" sz="1600">
            <a:latin typeface="Calibri" panose="020F0502020204030204" pitchFamily="34" charset="0"/>
            <a:cs typeface="Calibri" panose="020F0502020204030204" pitchFamily="34" charset="0"/>
          </a:endParaRPr>
        </a:p>
      </dgm:t>
    </dgm:pt>
    <dgm:pt modelId="{743E555E-72E6-4205-B16C-2FCB8C5710A8}" type="sibTrans" cxnId="{9A153004-A684-4E06-A295-E7608F79D119}">
      <dgm:prSet/>
      <dgm:spPr/>
      <dgm:t>
        <a:bodyPr/>
        <a:lstStyle/>
        <a:p>
          <a:endParaRPr lang="en-US" sz="1600">
            <a:latin typeface="Calibri" panose="020F0502020204030204" pitchFamily="34" charset="0"/>
            <a:cs typeface="Calibri" panose="020F0502020204030204" pitchFamily="34" charset="0"/>
          </a:endParaRPr>
        </a:p>
      </dgm:t>
    </dgm:pt>
    <dgm:pt modelId="{1F7A40FF-BA1D-4984-9ECD-441AE6188668}">
      <dgm:prSet phldrT="[Text]" custT="1"/>
      <dgm:spPr>
        <a:xfrm>
          <a:off x="2179458" y="746533"/>
          <a:ext cx="2419413" cy="967765"/>
        </a:xfrm>
        <a:prstGeom prst="chevron">
          <a:avLst/>
        </a:prstGeom>
        <a:solidFill>
          <a:schemeClr val="tx2"/>
        </a:solidFill>
        <a:ln>
          <a:noFill/>
        </a:ln>
        <a:effectLst>
          <a:outerShdw blurRad="50800" dist="12700" dir="5400000" algn="ctr" rotWithShape="0">
            <a:srgbClr val="000000">
              <a:alpha val="50000"/>
            </a:srgbClr>
          </a:outerShdw>
        </a:effectLst>
      </dgm:spPr>
      <dgm:t>
        <a:bodyPr/>
        <a:lstStyle/>
        <a:p>
          <a:pPr>
            <a:buNone/>
          </a:pPr>
          <a:r>
            <a:rPr lang="en-US" sz="1300" dirty="0">
              <a:solidFill>
                <a:schemeClr val="bg1"/>
              </a:solidFill>
              <a:latin typeface="Calibri" panose="020F0502020204030204" pitchFamily="34" charset="0"/>
              <a:ea typeface="+mn-ea"/>
              <a:cs typeface="Calibri" panose="020F0502020204030204" pitchFamily="34" charset="0"/>
            </a:rPr>
            <a:t>Manipulate gene expression</a:t>
          </a:r>
        </a:p>
      </dgm:t>
    </dgm:pt>
    <dgm:pt modelId="{48CD206B-BECF-4B30-AB83-84CA1C1452F7}" type="parTrans" cxnId="{2AF94B64-F18A-419C-B10A-0BA00DBA87D1}">
      <dgm:prSet/>
      <dgm:spPr/>
      <dgm:t>
        <a:bodyPr/>
        <a:lstStyle/>
        <a:p>
          <a:endParaRPr lang="en-US" sz="1600">
            <a:latin typeface="Calibri" panose="020F0502020204030204" pitchFamily="34" charset="0"/>
            <a:cs typeface="Calibri" panose="020F0502020204030204" pitchFamily="34" charset="0"/>
          </a:endParaRPr>
        </a:p>
      </dgm:t>
    </dgm:pt>
    <dgm:pt modelId="{643DC01B-25FA-42B3-8087-A23B468DF1D9}" type="sibTrans" cxnId="{2AF94B64-F18A-419C-B10A-0BA00DBA87D1}">
      <dgm:prSet/>
      <dgm:spPr/>
      <dgm:t>
        <a:bodyPr/>
        <a:lstStyle/>
        <a:p>
          <a:endParaRPr lang="en-US" sz="1600">
            <a:latin typeface="Calibri" panose="020F0502020204030204" pitchFamily="34" charset="0"/>
            <a:cs typeface="Calibri" panose="020F0502020204030204" pitchFamily="34" charset="0"/>
          </a:endParaRPr>
        </a:p>
      </dgm:t>
    </dgm:pt>
    <dgm:pt modelId="{D65FCBD6-3188-4732-B466-7EF36C708561}">
      <dgm:prSet phldrT="[Text]" custT="1"/>
      <dgm:spPr>
        <a:xfrm>
          <a:off x="4356930" y="746533"/>
          <a:ext cx="2419413" cy="967765"/>
        </a:xfrm>
        <a:prstGeom prst="chevron">
          <a:avLst/>
        </a:prstGeom>
        <a:solidFill>
          <a:srgbClr val="7030A0"/>
        </a:solidFill>
        <a:ln>
          <a:noFill/>
        </a:ln>
        <a:effectLst>
          <a:outerShdw blurRad="50800" dist="12700" dir="5400000" algn="ctr" rotWithShape="0">
            <a:srgbClr val="000000">
              <a:alpha val="50000"/>
            </a:srgbClr>
          </a:outerShdw>
        </a:effectLst>
      </dgm:spPr>
      <dgm:t>
        <a:bodyPr/>
        <a:lstStyle/>
        <a:p>
          <a:pPr>
            <a:buNone/>
          </a:pPr>
          <a:r>
            <a:rPr lang="en-US" sz="1300" dirty="0">
              <a:solidFill>
                <a:sysClr val="window" lastClr="FFFFFF"/>
              </a:solidFill>
              <a:latin typeface="Calibri" panose="020F0502020204030204" pitchFamily="34" charset="0"/>
              <a:ea typeface="+mn-ea"/>
              <a:cs typeface="Calibri" panose="020F0502020204030204" pitchFamily="34" charset="0"/>
            </a:rPr>
            <a:t>Look for effects on behavior</a:t>
          </a:r>
        </a:p>
      </dgm:t>
    </dgm:pt>
    <dgm:pt modelId="{34C85EA6-C035-45EB-908E-69F207D1D741}" type="parTrans" cxnId="{EDD779F0-0228-40D3-BD4F-4A738DE03846}">
      <dgm:prSet/>
      <dgm:spPr/>
      <dgm:t>
        <a:bodyPr/>
        <a:lstStyle/>
        <a:p>
          <a:endParaRPr lang="en-US" sz="1600">
            <a:latin typeface="Calibri" panose="020F0502020204030204" pitchFamily="34" charset="0"/>
            <a:cs typeface="Calibri" panose="020F0502020204030204" pitchFamily="34" charset="0"/>
          </a:endParaRPr>
        </a:p>
      </dgm:t>
    </dgm:pt>
    <dgm:pt modelId="{AD4E68C2-307E-4629-B473-5A7E5F6ADD16}" type="sibTrans" cxnId="{EDD779F0-0228-40D3-BD4F-4A738DE03846}">
      <dgm:prSet/>
      <dgm:spPr/>
      <dgm:t>
        <a:bodyPr/>
        <a:lstStyle/>
        <a:p>
          <a:endParaRPr lang="en-US" sz="1600">
            <a:latin typeface="Calibri" panose="020F0502020204030204" pitchFamily="34" charset="0"/>
            <a:cs typeface="Calibri" panose="020F0502020204030204" pitchFamily="34" charset="0"/>
          </a:endParaRPr>
        </a:p>
      </dgm:t>
    </dgm:pt>
    <dgm:pt modelId="{AC6296F8-B4A6-4CF9-A3C0-CCB84652F8F6}" type="pres">
      <dgm:prSet presAssocID="{1B225602-7083-4BBC-98B8-F90EC3B7203F}" presName="Name0" presStyleCnt="0">
        <dgm:presLayoutVars>
          <dgm:dir/>
          <dgm:animLvl val="lvl"/>
          <dgm:resizeHandles val="exact"/>
        </dgm:presLayoutVars>
      </dgm:prSet>
      <dgm:spPr/>
    </dgm:pt>
    <dgm:pt modelId="{FE223202-EB90-42AD-8719-80F2E209F17D}" type="pres">
      <dgm:prSet presAssocID="{505CA0BC-6C79-4287-A50B-DD8D3B89545A}" presName="parTxOnly" presStyleLbl="node1" presStyleIdx="0" presStyleCnt="3">
        <dgm:presLayoutVars>
          <dgm:chMax val="0"/>
          <dgm:chPref val="0"/>
          <dgm:bulletEnabled val="1"/>
        </dgm:presLayoutVars>
      </dgm:prSet>
      <dgm:spPr/>
    </dgm:pt>
    <dgm:pt modelId="{3138FD10-8943-43DE-8D02-ED146329019B}" type="pres">
      <dgm:prSet presAssocID="{743E555E-72E6-4205-B16C-2FCB8C5710A8}" presName="parTxOnlySpace" presStyleCnt="0"/>
      <dgm:spPr/>
    </dgm:pt>
    <dgm:pt modelId="{1610EF36-ACD8-4AD9-9266-81E0E7C89E39}" type="pres">
      <dgm:prSet presAssocID="{1F7A40FF-BA1D-4984-9ECD-441AE6188668}" presName="parTxOnly" presStyleLbl="node1" presStyleIdx="1" presStyleCnt="3">
        <dgm:presLayoutVars>
          <dgm:chMax val="0"/>
          <dgm:chPref val="0"/>
          <dgm:bulletEnabled val="1"/>
        </dgm:presLayoutVars>
      </dgm:prSet>
      <dgm:spPr/>
    </dgm:pt>
    <dgm:pt modelId="{DE3066FC-3398-4C65-8A01-CD8DE51F886F}" type="pres">
      <dgm:prSet presAssocID="{643DC01B-25FA-42B3-8087-A23B468DF1D9}" presName="parTxOnlySpace" presStyleCnt="0"/>
      <dgm:spPr/>
    </dgm:pt>
    <dgm:pt modelId="{4DAD8EC7-72B5-457A-83BF-EB1D558EDA83}" type="pres">
      <dgm:prSet presAssocID="{D65FCBD6-3188-4732-B466-7EF36C708561}" presName="parTxOnly" presStyleLbl="node1" presStyleIdx="2" presStyleCnt="3">
        <dgm:presLayoutVars>
          <dgm:chMax val="0"/>
          <dgm:chPref val="0"/>
          <dgm:bulletEnabled val="1"/>
        </dgm:presLayoutVars>
      </dgm:prSet>
      <dgm:spPr/>
    </dgm:pt>
  </dgm:ptLst>
  <dgm:cxnLst>
    <dgm:cxn modelId="{9A153004-A684-4E06-A295-E7608F79D119}" srcId="{1B225602-7083-4BBC-98B8-F90EC3B7203F}" destId="{505CA0BC-6C79-4287-A50B-DD8D3B89545A}" srcOrd="0" destOrd="0" parTransId="{53947BC6-41B5-458D-AF80-E9B30B63AF7C}" sibTransId="{743E555E-72E6-4205-B16C-2FCB8C5710A8}"/>
    <dgm:cxn modelId="{2AF94B64-F18A-419C-B10A-0BA00DBA87D1}" srcId="{1B225602-7083-4BBC-98B8-F90EC3B7203F}" destId="{1F7A40FF-BA1D-4984-9ECD-441AE6188668}" srcOrd="1" destOrd="0" parTransId="{48CD206B-BECF-4B30-AB83-84CA1C1452F7}" sibTransId="{643DC01B-25FA-42B3-8087-A23B468DF1D9}"/>
    <dgm:cxn modelId="{FED11C9D-1465-4F8E-9035-1F777DC5332C}" type="presOf" srcId="{1B225602-7083-4BBC-98B8-F90EC3B7203F}" destId="{AC6296F8-B4A6-4CF9-A3C0-CCB84652F8F6}" srcOrd="0" destOrd="0" presId="urn:microsoft.com/office/officeart/2005/8/layout/chevron1"/>
    <dgm:cxn modelId="{62D173B6-54B0-42B3-9A68-56B864BD4433}" type="presOf" srcId="{D65FCBD6-3188-4732-B466-7EF36C708561}" destId="{4DAD8EC7-72B5-457A-83BF-EB1D558EDA83}" srcOrd="0" destOrd="0" presId="urn:microsoft.com/office/officeart/2005/8/layout/chevron1"/>
    <dgm:cxn modelId="{B0A9B8E6-5D86-4AB0-A20D-D16B9B9F6593}" type="presOf" srcId="{505CA0BC-6C79-4287-A50B-DD8D3B89545A}" destId="{FE223202-EB90-42AD-8719-80F2E209F17D}" srcOrd="0" destOrd="0" presId="urn:microsoft.com/office/officeart/2005/8/layout/chevron1"/>
    <dgm:cxn modelId="{31091BEC-E358-4475-BE62-922FFF022E0E}" type="presOf" srcId="{1F7A40FF-BA1D-4984-9ECD-441AE6188668}" destId="{1610EF36-ACD8-4AD9-9266-81E0E7C89E39}" srcOrd="0" destOrd="0" presId="urn:microsoft.com/office/officeart/2005/8/layout/chevron1"/>
    <dgm:cxn modelId="{EDD779F0-0228-40D3-BD4F-4A738DE03846}" srcId="{1B225602-7083-4BBC-98B8-F90EC3B7203F}" destId="{D65FCBD6-3188-4732-B466-7EF36C708561}" srcOrd="2" destOrd="0" parTransId="{34C85EA6-C035-45EB-908E-69F207D1D741}" sibTransId="{AD4E68C2-307E-4629-B473-5A7E5F6ADD16}"/>
    <dgm:cxn modelId="{004A9B03-8317-4609-8D33-1ACB317AE0CC}" type="presParOf" srcId="{AC6296F8-B4A6-4CF9-A3C0-CCB84652F8F6}" destId="{FE223202-EB90-42AD-8719-80F2E209F17D}" srcOrd="0" destOrd="0" presId="urn:microsoft.com/office/officeart/2005/8/layout/chevron1"/>
    <dgm:cxn modelId="{C8035749-96B9-43ED-8652-69F4326F744B}" type="presParOf" srcId="{AC6296F8-B4A6-4CF9-A3C0-CCB84652F8F6}" destId="{3138FD10-8943-43DE-8D02-ED146329019B}" srcOrd="1" destOrd="0" presId="urn:microsoft.com/office/officeart/2005/8/layout/chevron1"/>
    <dgm:cxn modelId="{4AECDEC8-D1F2-4C69-B249-446221A55472}" type="presParOf" srcId="{AC6296F8-B4A6-4CF9-A3C0-CCB84652F8F6}" destId="{1610EF36-ACD8-4AD9-9266-81E0E7C89E39}" srcOrd="2" destOrd="0" presId="urn:microsoft.com/office/officeart/2005/8/layout/chevron1"/>
    <dgm:cxn modelId="{E9E308FC-F766-4319-B33D-E0281565FFD4}" type="presParOf" srcId="{AC6296F8-B4A6-4CF9-A3C0-CCB84652F8F6}" destId="{DE3066FC-3398-4C65-8A01-CD8DE51F886F}" srcOrd="3" destOrd="0" presId="urn:microsoft.com/office/officeart/2005/8/layout/chevron1"/>
    <dgm:cxn modelId="{2A28ABC5-FC6A-4D3E-B69A-2485D1D548EB}" type="presParOf" srcId="{AC6296F8-B4A6-4CF9-A3C0-CCB84652F8F6}" destId="{4DAD8EC7-72B5-457A-83BF-EB1D558EDA83}" srcOrd="4"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23202-EB90-42AD-8719-80F2E209F17D}">
      <dsp:nvSpPr>
        <dsp:cNvPr id="0" name=""/>
        <dsp:cNvSpPr/>
      </dsp:nvSpPr>
      <dsp:spPr>
        <a:xfrm>
          <a:off x="1852" y="799007"/>
          <a:ext cx="2257283" cy="902913"/>
        </a:xfrm>
        <a:prstGeom prst="chevron">
          <a:avLst/>
        </a:prstGeom>
        <a:solidFill>
          <a:srgbClr val="63A537"/>
        </a:soli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Calibri" panose="020F0502020204030204" pitchFamily="34" charset="0"/>
              <a:ea typeface="+mn-ea"/>
              <a:cs typeface="Calibri" panose="020F0502020204030204" pitchFamily="34" charset="0"/>
            </a:rPr>
            <a:t>Select genes to study</a:t>
          </a:r>
        </a:p>
      </dsp:txBody>
      <dsp:txXfrm>
        <a:off x="453309" y="799007"/>
        <a:ext cx="1354370" cy="902913"/>
      </dsp:txXfrm>
    </dsp:sp>
    <dsp:sp modelId="{1610EF36-ACD8-4AD9-9266-81E0E7C89E39}">
      <dsp:nvSpPr>
        <dsp:cNvPr id="0" name=""/>
        <dsp:cNvSpPr/>
      </dsp:nvSpPr>
      <dsp:spPr>
        <a:xfrm>
          <a:off x="2033407" y="799007"/>
          <a:ext cx="2257283" cy="902913"/>
        </a:xfrm>
        <a:prstGeom prst="chevron">
          <a:avLst/>
        </a:prstGeom>
        <a:solidFill>
          <a:schemeClr val="tx2"/>
        </a:soli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Calibri" panose="020F0502020204030204" pitchFamily="34" charset="0"/>
              <a:ea typeface="+mn-ea"/>
              <a:cs typeface="Calibri" panose="020F0502020204030204" pitchFamily="34" charset="0"/>
            </a:rPr>
            <a:t>Manipulate gene expression</a:t>
          </a:r>
        </a:p>
      </dsp:txBody>
      <dsp:txXfrm>
        <a:off x="2484864" y="799007"/>
        <a:ext cx="1354370" cy="902913"/>
      </dsp:txXfrm>
    </dsp:sp>
    <dsp:sp modelId="{4DAD8EC7-72B5-457A-83BF-EB1D558EDA83}">
      <dsp:nvSpPr>
        <dsp:cNvPr id="0" name=""/>
        <dsp:cNvSpPr/>
      </dsp:nvSpPr>
      <dsp:spPr>
        <a:xfrm>
          <a:off x="4064962" y="799007"/>
          <a:ext cx="2257283" cy="902913"/>
        </a:xfrm>
        <a:prstGeom prst="chevron">
          <a:avLst/>
        </a:prstGeom>
        <a:solidFill>
          <a:srgbClr val="7030A0"/>
        </a:soli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 lastClr="FFFFFF"/>
              </a:solidFill>
              <a:latin typeface="Calibri" panose="020F0502020204030204" pitchFamily="34" charset="0"/>
              <a:ea typeface="+mn-ea"/>
              <a:cs typeface="Calibri" panose="020F0502020204030204" pitchFamily="34" charset="0"/>
            </a:rPr>
            <a:t>Look for effects on behavior</a:t>
          </a:r>
        </a:p>
      </dsp:txBody>
      <dsp:txXfrm>
        <a:off x="4516419" y="799007"/>
        <a:ext cx="1354370" cy="90291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3F6A03-C34A-4572-9FB6-8D40972F7661}"/>
              </a:ext>
            </a:extLst>
          </p:cNvPr>
          <p:cNvSpPr>
            <a:spLocks noGrp="1"/>
          </p:cNvSpPr>
          <p:nvPr>
            <p:ph type="hdr" sz="quarter"/>
          </p:nvPr>
        </p:nvSpPr>
        <p:spPr>
          <a:xfrm>
            <a:off x="0" y="0"/>
            <a:ext cx="3077876" cy="469482"/>
          </a:xfrm>
          <a:prstGeom prst="rect">
            <a:avLst/>
          </a:prstGeom>
        </p:spPr>
        <p:txBody>
          <a:bodyPr vert="horz" wrap="square" lIns="17922" tIns="8961" rIns="17922" bIns="8961" numCol="1" anchor="t" anchorCtr="0" compatLnSpc="1">
            <a:prstTxWarp prst="textNoShape">
              <a:avLst/>
            </a:prstTxWarp>
          </a:bodyPr>
          <a:lstStyle>
            <a:lvl1pPr>
              <a:defRPr sz="200">
                <a:latin typeface="Calibri"/>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0FE29A91-1D70-4F40-A3B2-902902A32D82}"/>
              </a:ext>
            </a:extLst>
          </p:cNvPr>
          <p:cNvSpPr>
            <a:spLocks noGrp="1"/>
          </p:cNvSpPr>
          <p:nvPr>
            <p:ph type="dt" idx="1"/>
          </p:nvPr>
        </p:nvSpPr>
        <p:spPr>
          <a:xfrm>
            <a:off x="4023229" y="0"/>
            <a:ext cx="3077534" cy="469482"/>
          </a:xfrm>
          <a:prstGeom prst="rect">
            <a:avLst/>
          </a:prstGeom>
        </p:spPr>
        <p:txBody>
          <a:bodyPr vert="horz" wrap="square" lIns="17922" tIns="8961" rIns="17922" bIns="8961" numCol="1" anchor="t" anchorCtr="0" compatLnSpc="1">
            <a:prstTxWarp prst="textNoShape">
              <a:avLst/>
            </a:prstTxWarp>
          </a:bodyPr>
          <a:lstStyle>
            <a:lvl1pPr algn="r">
              <a:defRPr sz="200">
                <a:latin typeface="Calibri" panose="020F0502020204030204" pitchFamily="34" charset="0"/>
              </a:defRPr>
            </a:lvl1pPr>
          </a:lstStyle>
          <a:p>
            <a:fld id="{4F613996-F669-4C36-9E1C-4CD52BC268A4}" type="datetime1">
              <a:rPr lang="en-US" altLang="en-US"/>
              <a:pPr/>
              <a:t>2/1/2019</a:t>
            </a:fld>
            <a:endParaRPr lang="en-US" altLang="en-US"/>
          </a:p>
        </p:txBody>
      </p:sp>
      <p:sp>
        <p:nvSpPr>
          <p:cNvPr id="4" name="Slide Image Placeholder 3">
            <a:extLst>
              <a:ext uri="{FF2B5EF4-FFF2-40B4-BE49-F238E27FC236}">
                <a16:creationId xmlns:a16="http://schemas.microsoft.com/office/drawing/2014/main" id="{C3C9E354-963E-4A9E-A481-7D6935CDCEF9}"/>
              </a:ext>
            </a:extLst>
          </p:cNvPr>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wrap="square" lIns="17922" tIns="8961" rIns="17922" bIns="8961"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16A944C7-5EC0-468E-90B9-6A35EE399B63}"/>
              </a:ext>
            </a:extLst>
          </p:cNvPr>
          <p:cNvSpPr>
            <a:spLocks noGrp="1"/>
          </p:cNvSpPr>
          <p:nvPr>
            <p:ph type="body" sz="quarter" idx="3"/>
          </p:nvPr>
        </p:nvSpPr>
        <p:spPr>
          <a:xfrm>
            <a:off x="710385" y="4459642"/>
            <a:ext cx="5681706" cy="4224756"/>
          </a:xfrm>
          <a:prstGeom prst="rect">
            <a:avLst/>
          </a:prstGeom>
        </p:spPr>
        <p:txBody>
          <a:bodyPr vert="horz" wrap="square" lIns="17922" tIns="8961" rIns="17922" bIns="8961"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2A86C37-0F83-4A56-8A97-E49C896DBB5E}"/>
              </a:ext>
            </a:extLst>
          </p:cNvPr>
          <p:cNvSpPr>
            <a:spLocks noGrp="1"/>
          </p:cNvSpPr>
          <p:nvPr>
            <p:ph type="ftr" sz="quarter" idx="4"/>
          </p:nvPr>
        </p:nvSpPr>
        <p:spPr>
          <a:xfrm>
            <a:off x="0" y="8917538"/>
            <a:ext cx="3077876" cy="469191"/>
          </a:xfrm>
          <a:prstGeom prst="rect">
            <a:avLst/>
          </a:prstGeom>
        </p:spPr>
        <p:txBody>
          <a:bodyPr vert="horz" wrap="square" lIns="17922" tIns="8961" rIns="17922" bIns="8961" numCol="1" anchor="b" anchorCtr="0" compatLnSpc="1">
            <a:prstTxWarp prst="textNoShape">
              <a:avLst/>
            </a:prstTxWarp>
          </a:bodyPr>
          <a:lstStyle>
            <a:lvl1pPr>
              <a:defRPr sz="200">
                <a:latin typeface="Calibri"/>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4DAC995A-A28F-40CC-A94E-3F343A4BD74A}"/>
              </a:ext>
            </a:extLst>
          </p:cNvPr>
          <p:cNvSpPr>
            <a:spLocks noGrp="1"/>
          </p:cNvSpPr>
          <p:nvPr>
            <p:ph type="sldNum" sz="quarter" idx="5"/>
          </p:nvPr>
        </p:nvSpPr>
        <p:spPr>
          <a:xfrm>
            <a:off x="4023229" y="8917538"/>
            <a:ext cx="3077534" cy="469191"/>
          </a:xfrm>
          <a:prstGeom prst="rect">
            <a:avLst/>
          </a:prstGeom>
        </p:spPr>
        <p:txBody>
          <a:bodyPr vert="horz" wrap="square" lIns="17922" tIns="8961" rIns="17922" bIns="8961" numCol="1" anchor="b" anchorCtr="0" compatLnSpc="1">
            <a:prstTxWarp prst="textNoShape">
              <a:avLst/>
            </a:prstTxWarp>
          </a:bodyPr>
          <a:lstStyle>
            <a:lvl1pPr algn="r">
              <a:defRPr sz="200">
                <a:latin typeface="Calibri" panose="020F0502020204030204" pitchFamily="34" charset="0"/>
              </a:defRPr>
            </a:lvl1pPr>
          </a:lstStyle>
          <a:p>
            <a:fld id="{7A653AB6-988B-4817-A32E-3E18811D8669}" type="slidenum">
              <a:rPr lang="en-US" altLang="en-US"/>
              <a:pPr/>
              <a:t>‹#›</a:t>
            </a:fld>
            <a:endParaRPr lang="en-US" altLang="en-US"/>
          </a:p>
        </p:txBody>
      </p:sp>
    </p:spTree>
    <p:extLst>
      <p:ext uri="{BB962C8B-B14F-4D97-AF65-F5344CB8AC3E}">
        <p14:creationId xmlns:p14="http://schemas.microsoft.com/office/powerpoint/2010/main" val="4061465597"/>
      </p:ext>
    </p:extLst>
  </p:cSld>
  <p:clrMap bg1="lt1" tx1="dk1" bg2="lt2" tx2="dk2" accent1="accent1" accent2="accent2" accent3="accent3" accent4="accent4" accent5="accent5" accent6="accent6" hlink="hlink" folHlink="folHlink"/>
  <p:notesStyle>
    <a:lvl1pPr algn="l" defTabSz="453176" rtl="0" eaLnBrk="0" fontAlgn="base" hangingPunct="0">
      <a:spcBef>
        <a:spcPct val="30000"/>
      </a:spcBef>
      <a:spcAft>
        <a:spcPct val="0"/>
      </a:spcAft>
      <a:defRPr sz="1190" kern="1200">
        <a:solidFill>
          <a:schemeClr val="tx1"/>
        </a:solidFill>
        <a:latin typeface="+mn-lt"/>
        <a:ea typeface="MS PGothic" panose="020B0600070205080204" pitchFamily="34" charset="-128"/>
        <a:cs typeface="ＭＳ Ｐゴシック" pitchFamily="-111" charset="-128"/>
      </a:defRPr>
    </a:lvl1pPr>
    <a:lvl2pPr marL="453176" algn="l" defTabSz="453176" rtl="0" eaLnBrk="0" fontAlgn="base" hangingPunct="0">
      <a:spcBef>
        <a:spcPct val="30000"/>
      </a:spcBef>
      <a:spcAft>
        <a:spcPct val="0"/>
      </a:spcAft>
      <a:defRPr sz="1190" kern="1200">
        <a:solidFill>
          <a:schemeClr val="tx1"/>
        </a:solidFill>
        <a:latin typeface="+mn-lt"/>
        <a:ea typeface="MS PGothic" panose="020B0600070205080204" pitchFamily="34" charset="-128"/>
        <a:cs typeface="+mn-cs"/>
      </a:defRPr>
    </a:lvl2pPr>
    <a:lvl3pPr marL="906349" algn="l" defTabSz="453176" rtl="0" eaLnBrk="0" fontAlgn="base" hangingPunct="0">
      <a:spcBef>
        <a:spcPct val="30000"/>
      </a:spcBef>
      <a:spcAft>
        <a:spcPct val="0"/>
      </a:spcAft>
      <a:defRPr sz="1190" kern="1200">
        <a:solidFill>
          <a:schemeClr val="tx1"/>
        </a:solidFill>
        <a:latin typeface="+mn-lt"/>
        <a:ea typeface="MS PGothic" panose="020B0600070205080204" pitchFamily="34" charset="-128"/>
        <a:cs typeface="+mn-cs"/>
      </a:defRPr>
    </a:lvl3pPr>
    <a:lvl4pPr marL="1359526" algn="l" defTabSz="453176" rtl="0" eaLnBrk="0" fontAlgn="base" hangingPunct="0">
      <a:spcBef>
        <a:spcPct val="30000"/>
      </a:spcBef>
      <a:spcAft>
        <a:spcPct val="0"/>
      </a:spcAft>
      <a:defRPr sz="1190" kern="1200">
        <a:solidFill>
          <a:schemeClr val="tx1"/>
        </a:solidFill>
        <a:latin typeface="+mn-lt"/>
        <a:ea typeface="MS PGothic" panose="020B0600070205080204" pitchFamily="34" charset="-128"/>
        <a:cs typeface="+mn-cs"/>
      </a:defRPr>
    </a:lvl4pPr>
    <a:lvl5pPr marL="1812700" algn="l" defTabSz="453176" rtl="0" eaLnBrk="0" fontAlgn="base" hangingPunct="0">
      <a:spcBef>
        <a:spcPct val="30000"/>
      </a:spcBef>
      <a:spcAft>
        <a:spcPct val="0"/>
      </a:spcAft>
      <a:defRPr sz="1190" kern="1200">
        <a:solidFill>
          <a:schemeClr val="tx1"/>
        </a:solidFill>
        <a:latin typeface="+mn-lt"/>
        <a:ea typeface="MS PGothic" panose="020B0600070205080204" pitchFamily="34" charset="-128"/>
        <a:cs typeface="+mn-cs"/>
      </a:defRPr>
    </a:lvl5pPr>
    <a:lvl6pPr marL="2265875" algn="l" defTabSz="453176" rtl="0" eaLnBrk="1" latinLnBrk="0" hangingPunct="1">
      <a:defRPr sz="1190" kern="1200">
        <a:solidFill>
          <a:schemeClr val="tx1"/>
        </a:solidFill>
        <a:latin typeface="+mn-lt"/>
        <a:ea typeface="+mn-ea"/>
        <a:cs typeface="+mn-cs"/>
      </a:defRPr>
    </a:lvl6pPr>
    <a:lvl7pPr marL="2719050" algn="l" defTabSz="453176" rtl="0" eaLnBrk="1" latinLnBrk="0" hangingPunct="1">
      <a:defRPr sz="1190" kern="1200">
        <a:solidFill>
          <a:schemeClr val="tx1"/>
        </a:solidFill>
        <a:latin typeface="+mn-lt"/>
        <a:ea typeface="+mn-ea"/>
        <a:cs typeface="+mn-cs"/>
      </a:defRPr>
    </a:lvl7pPr>
    <a:lvl8pPr marL="3172226" algn="l" defTabSz="453176" rtl="0" eaLnBrk="1" latinLnBrk="0" hangingPunct="1">
      <a:defRPr sz="1190" kern="1200">
        <a:solidFill>
          <a:schemeClr val="tx1"/>
        </a:solidFill>
        <a:latin typeface="+mn-lt"/>
        <a:ea typeface="+mn-ea"/>
        <a:cs typeface="+mn-cs"/>
      </a:defRPr>
    </a:lvl8pPr>
    <a:lvl9pPr marL="3625401" algn="l" defTabSz="453176" rtl="0" eaLnBrk="1" latinLnBrk="0" hangingPunct="1">
      <a:defRPr sz="119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Modified stickleback artistic rendering provided by Alison Bell. Brain dissection modified from image provided by Molly Kent.</a:t>
            </a:r>
          </a:p>
        </p:txBody>
      </p:sp>
      <p:sp>
        <p:nvSpPr>
          <p:cNvPr id="4" name="Slide Number Placeholder 3"/>
          <p:cNvSpPr>
            <a:spLocks noGrp="1"/>
          </p:cNvSpPr>
          <p:nvPr>
            <p:ph type="sldNum" sz="quarter" idx="5"/>
          </p:nvPr>
        </p:nvSpPr>
        <p:spPr/>
        <p:txBody>
          <a:bodyPr/>
          <a:lstStyle/>
          <a:p>
            <a:fld id="{7A653AB6-988B-4817-A32E-3E18811D8669}" type="slidenum">
              <a:rPr lang="en-US" altLang="en-US" smtClean="0"/>
              <a:pPr/>
              <a:t>1</a:t>
            </a:fld>
            <a:endParaRPr lang="en-US" altLang="en-US"/>
          </a:p>
        </p:txBody>
      </p:sp>
    </p:spTree>
    <p:extLst>
      <p:ext uri="{BB962C8B-B14F-4D97-AF65-F5344CB8AC3E}">
        <p14:creationId xmlns:p14="http://schemas.microsoft.com/office/powerpoint/2010/main" val="2537958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Background Poster">
    <p:spTree>
      <p:nvGrpSpPr>
        <p:cNvPr id="1" name=""/>
        <p:cNvGrpSpPr/>
        <p:nvPr/>
      </p:nvGrpSpPr>
      <p:grpSpPr>
        <a:xfrm>
          <a:off x="0" y="0"/>
          <a:ext cx="0" cy="0"/>
          <a:chOff x="0" y="0"/>
          <a:chExt cx="0" cy="0"/>
        </a:xfrm>
      </p:grpSpPr>
      <p:sp>
        <p:nvSpPr>
          <p:cNvPr id="2" name="Rectangle 1"/>
          <p:cNvSpPr/>
          <p:nvPr userDrawn="1"/>
        </p:nvSpPr>
        <p:spPr>
          <a:xfrm>
            <a:off x="0" y="3152775"/>
            <a:ext cx="43891200" cy="29765625"/>
          </a:xfrm>
          <a:prstGeom prst="rect">
            <a:avLst/>
          </a:prstGeom>
          <a:solidFill>
            <a:srgbClr val="13294B"/>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39"/>
          </a:p>
        </p:txBody>
      </p:sp>
      <p:cxnSp>
        <p:nvCxnSpPr>
          <p:cNvPr id="3" name="Straight Connector 2"/>
          <p:cNvCxnSpPr>
            <a:cxnSpLocks/>
          </p:cNvCxnSpPr>
          <p:nvPr userDrawn="1"/>
        </p:nvCxnSpPr>
        <p:spPr>
          <a:xfrm>
            <a:off x="0" y="3152775"/>
            <a:ext cx="43891200" cy="0"/>
          </a:xfrm>
          <a:prstGeom prst="line">
            <a:avLst/>
          </a:prstGeom>
          <a:ln w="381000" cmpd="sng">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6093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193930" y="1317626"/>
            <a:ext cx="39503350" cy="54864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2193930" y="7680326"/>
            <a:ext cx="39503350" cy="217249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193930" y="30510164"/>
            <a:ext cx="10242550" cy="1752600"/>
          </a:xfrm>
          <a:prstGeom prst="rect">
            <a:avLst/>
          </a:prstGeom>
        </p:spPr>
        <p:txBody>
          <a:bodyPr/>
          <a:lstStyle>
            <a:lvl1pPr>
              <a:defRPr smtClean="0"/>
            </a:lvl1pPr>
          </a:lstStyle>
          <a:p>
            <a:pPr>
              <a:defRPr/>
            </a:pPr>
            <a:fld id="{90E7CA6F-884E-634E-A75A-572F483F8848}" type="datetime1">
              <a:rPr lang="en-US"/>
              <a:pPr>
                <a:defRPr/>
              </a:pPr>
              <a:t>2/1/2019</a:t>
            </a:fld>
            <a:endParaRPr lang="en-US"/>
          </a:p>
        </p:txBody>
      </p:sp>
      <p:sp>
        <p:nvSpPr>
          <p:cNvPr id="5" name="Footer Placeholder 4"/>
          <p:cNvSpPr>
            <a:spLocks noGrp="1"/>
          </p:cNvSpPr>
          <p:nvPr>
            <p:ph type="ftr" sz="quarter" idx="11"/>
          </p:nvPr>
        </p:nvSpPr>
        <p:spPr>
          <a:xfrm>
            <a:off x="14995530" y="30510164"/>
            <a:ext cx="13900150" cy="1752600"/>
          </a:xfrm>
          <a:prstGeom prst="rect">
            <a:avLst/>
          </a:prstGeom>
        </p:spPr>
        <p:txBody>
          <a:bodyPr/>
          <a:lstStyle>
            <a:lvl1pPr>
              <a:defRPr smtClean="0"/>
            </a:lvl1pPr>
          </a:lstStyle>
          <a:p>
            <a:pPr>
              <a:defRPr/>
            </a:pPr>
            <a:endParaRPr lang="en-US"/>
          </a:p>
        </p:txBody>
      </p:sp>
      <p:sp>
        <p:nvSpPr>
          <p:cNvPr id="6" name="Slide Number Placeholder 5"/>
          <p:cNvSpPr>
            <a:spLocks noGrp="1"/>
          </p:cNvSpPr>
          <p:nvPr>
            <p:ph type="sldNum" sz="quarter" idx="12"/>
          </p:nvPr>
        </p:nvSpPr>
        <p:spPr>
          <a:xfrm>
            <a:off x="31454730" y="30510164"/>
            <a:ext cx="10242550" cy="1752600"/>
          </a:xfrm>
          <a:prstGeom prst="rect">
            <a:avLst/>
          </a:prstGeom>
        </p:spPr>
        <p:txBody>
          <a:bodyPr/>
          <a:lstStyle>
            <a:lvl1pPr>
              <a:defRPr smtClean="0"/>
            </a:lvl1pPr>
          </a:lstStyle>
          <a:p>
            <a:pPr>
              <a:defRPr/>
            </a:pPr>
            <a:fld id="{8C23B04B-B7F2-FF4D-8077-EF3B1F9C6BAE}" type="slidenum">
              <a:rPr lang="en-US"/>
              <a:pPr>
                <a:defRPr/>
              </a:pPr>
              <a:t>‹#›</a:t>
            </a:fld>
            <a:endParaRPr lang="en-US"/>
          </a:p>
        </p:txBody>
      </p:sp>
    </p:spTree>
    <p:extLst>
      <p:ext uri="{BB962C8B-B14F-4D97-AF65-F5344CB8AC3E}">
        <p14:creationId xmlns:p14="http://schemas.microsoft.com/office/powerpoint/2010/main" val="360633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742909" y="6324602"/>
            <a:ext cx="47404018" cy="1348206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530847" y="6324602"/>
            <a:ext cx="141480542" cy="134820662"/>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193930" y="30510164"/>
            <a:ext cx="10242550" cy="1752600"/>
          </a:xfrm>
          <a:prstGeom prst="rect">
            <a:avLst/>
          </a:prstGeom>
        </p:spPr>
        <p:txBody>
          <a:bodyPr/>
          <a:lstStyle>
            <a:lvl1pPr>
              <a:defRPr smtClean="0"/>
            </a:lvl1pPr>
          </a:lstStyle>
          <a:p>
            <a:pPr>
              <a:defRPr/>
            </a:pPr>
            <a:fld id="{1B9D8FB5-0612-A746-80CF-DDCC9E0BE654}" type="datetime1">
              <a:rPr lang="en-US"/>
              <a:pPr>
                <a:defRPr/>
              </a:pPr>
              <a:t>2/1/2019</a:t>
            </a:fld>
            <a:endParaRPr lang="en-US"/>
          </a:p>
        </p:txBody>
      </p:sp>
      <p:sp>
        <p:nvSpPr>
          <p:cNvPr id="5" name="Footer Placeholder 4"/>
          <p:cNvSpPr>
            <a:spLocks noGrp="1"/>
          </p:cNvSpPr>
          <p:nvPr>
            <p:ph type="ftr" sz="quarter" idx="11"/>
          </p:nvPr>
        </p:nvSpPr>
        <p:spPr>
          <a:xfrm>
            <a:off x="14995530" y="30510164"/>
            <a:ext cx="13900150" cy="1752600"/>
          </a:xfrm>
          <a:prstGeom prst="rect">
            <a:avLst/>
          </a:prstGeom>
        </p:spPr>
        <p:txBody>
          <a:bodyPr/>
          <a:lstStyle>
            <a:lvl1pPr>
              <a:defRPr smtClean="0"/>
            </a:lvl1pPr>
          </a:lstStyle>
          <a:p>
            <a:pPr>
              <a:defRPr/>
            </a:pPr>
            <a:endParaRPr lang="en-US"/>
          </a:p>
        </p:txBody>
      </p:sp>
      <p:sp>
        <p:nvSpPr>
          <p:cNvPr id="6" name="Slide Number Placeholder 5"/>
          <p:cNvSpPr>
            <a:spLocks noGrp="1"/>
          </p:cNvSpPr>
          <p:nvPr>
            <p:ph type="sldNum" sz="quarter" idx="12"/>
          </p:nvPr>
        </p:nvSpPr>
        <p:spPr>
          <a:xfrm>
            <a:off x="31454730" y="30510164"/>
            <a:ext cx="10242550" cy="1752600"/>
          </a:xfrm>
          <a:prstGeom prst="rect">
            <a:avLst/>
          </a:prstGeom>
        </p:spPr>
        <p:txBody>
          <a:bodyPr/>
          <a:lstStyle>
            <a:lvl1pPr>
              <a:defRPr smtClean="0"/>
            </a:lvl1pPr>
          </a:lstStyle>
          <a:p>
            <a:pPr>
              <a:defRPr/>
            </a:pPr>
            <a:fld id="{97C0733A-467B-FA4F-A4AA-CB0DB15665B4}" type="slidenum">
              <a:rPr lang="en-US"/>
              <a:pPr>
                <a:defRPr/>
              </a:pPr>
              <a:t>‹#›</a:t>
            </a:fld>
            <a:endParaRPr lang="en-US"/>
          </a:p>
        </p:txBody>
      </p:sp>
    </p:spTree>
    <p:extLst>
      <p:ext uri="{BB962C8B-B14F-4D97-AF65-F5344CB8AC3E}">
        <p14:creationId xmlns:p14="http://schemas.microsoft.com/office/powerpoint/2010/main" val="725521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ange Background Poster">
    <p:spTree>
      <p:nvGrpSpPr>
        <p:cNvPr id="1" name=""/>
        <p:cNvGrpSpPr/>
        <p:nvPr/>
      </p:nvGrpSpPr>
      <p:grpSpPr>
        <a:xfrm>
          <a:off x="0" y="0"/>
          <a:ext cx="0" cy="0"/>
          <a:chOff x="0" y="0"/>
          <a:chExt cx="0" cy="0"/>
        </a:xfrm>
      </p:grpSpPr>
      <p:sp>
        <p:nvSpPr>
          <p:cNvPr id="2" name="Rectangle 1"/>
          <p:cNvSpPr/>
          <p:nvPr userDrawn="1"/>
        </p:nvSpPr>
        <p:spPr>
          <a:xfrm>
            <a:off x="0" y="3886200"/>
            <a:ext cx="43891200" cy="290322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39"/>
          </a:p>
        </p:txBody>
      </p:sp>
      <p:cxnSp>
        <p:nvCxnSpPr>
          <p:cNvPr id="3" name="Straight Connector 2"/>
          <p:cNvCxnSpPr/>
          <p:nvPr userDrawn="1"/>
        </p:nvCxnSpPr>
        <p:spPr>
          <a:xfrm>
            <a:off x="0" y="4038600"/>
            <a:ext cx="43891200" cy="0"/>
          </a:xfrm>
          <a:prstGeom prst="line">
            <a:avLst/>
          </a:prstGeom>
          <a:ln w="38100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6063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a:prstGeom prst="rect">
            <a:avLst/>
          </a:prstGeom>
        </p:spPr>
        <p:txBody>
          <a:bodyPr anchor="t"/>
          <a:lstStyle>
            <a:lvl1pPr algn="l">
              <a:defRPr sz="19200" b="1" cap="all"/>
            </a:lvl1pPr>
          </a:lstStyle>
          <a:p>
            <a:r>
              <a:rPr lang="en-US"/>
              <a:t>Click to edit Master title style</a:t>
            </a:r>
          </a:p>
        </p:txBody>
      </p:sp>
      <p:sp>
        <p:nvSpPr>
          <p:cNvPr id="3" name="Text Placeholder 2"/>
          <p:cNvSpPr>
            <a:spLocks noGrp="1"/>
          </p:cNvSpPr>
          <p:nvPr>
            <p:ph type="body" idx="1"/>
          </p:nvPr>
        </p:nvSpPr>
        <p:spPr>
          <a:xfrm>
            <a:off x="3467102" y="13952230"/>
            <a:ext cx="37307520" cy="7200899"/>
          </a:xfrm>
          <a:prstGeom prst="rect">
            <a:avLst/>
          </a:prstGeom>
        </p:spPr>
        <p:txBody>
          <a:bodyPr anchor="b"/>
          <a:lstStyle>
            <a:lvl1pPr marL="0" indent="0">
              <a:buNone/>
              <a:defRPr sz="9599">
                <a:solidFill>
                  <a:schemeClr val="tx1">
                    <a:tint val="75000"/>
                  </a:schemeClr>
                </a:solidFill>
              </a:defRPr>
            </a:lvl1pPr>
            <a:lvl2pPr marL="2194518" indent="0">
              <a:buNone/>
              <a:defRPr sz="8600">
                <a:solidFill>
                  <a:schemeClr val="tx1">
                    <a:tint val="75000"/>
                  </a:schemeClr>
                </a:solidFill>
              </a:defRPr>
            </a:lvl2pPr>
            <a:lvl3pPr marL="4389035" indent="0">
              <a:buNone/>
              <a:defRPr sz="7701">
                <a:solidFill>
                  <a:schemeClr val="tx1">
                    <a:tint val="75000"/>
                  </a:schemeClr>
                </a:solidFill>
              </a:defRPr>
            </a:lvl3pPr>
            <a:lvl4pPr marL="6583553" indent="0">
              <a:buNone/>
              <a:defRPr sz="6701">
                <a:solidFill>
                  <a:schemeClr val="tx1">
                    <a:tint val="75000"/>
                  </a:schemeClr>
                </a:solidFill>
              </a:defRPr>
            </a:lvl4pPr>
            <a:lvl5pPr marL="8778071" indent="0">
              <a:buNone/>
              <a:defRPr sz="6701">
                <a:solidFill>
                  <a:schemeClr val="tx1">
                    <a:tint val="75000"/>
                  </a:schemeClr>
                </a:solidFill>
              </a:defRPr>
            </a:lvl5pPr>
            <a:lvl6pPr marL="10972589" indent="0">
              <a:buNone/>
              <a:defRPr sz="6701">
                <a:solidFill>
                  <a:schemeClr val="tx1">
                    <a:tint val="75000"/>
                  </a:schemeClr>
                </a:solidFill>
              </a:defRPr>
            </a:lvl6pPr>
            <a:lvl7pPr marL="13167107" indent="0">
              <a:buNone/>
              <a:defRPr sz="6701">
                <a:solidFill>
                  <a:schemeClr val="tx1">
                    <a:tint val="75000"/>
                  </a:schemeClr>
                </a:solidFill>
              </a:defRPr>
            </a:lvl7pPr>
            <a:lvl8pPr marL="15361623" indent="0">
              <a:buNone/>
              <a:defRPr sz="6701">
                <a:solidFill>
                  <a:schemeClr val="tx1">
                    <a:tint val="75000"/>
                  </a:schemeClr>
                </a:solidFill>
              </a:defRPr>
            </a:lvl8pPr>
            <a:lvl9pPr marL="17556141" indent="0">
              <a:buNone/>
              <a:defRPr sz="670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2193930" y="30510164"/>
            <a:ext cx="10242550" cy="1752600"/>
          </a:xfrm>
          <a:prstGeom prst="rect">
            <a:avLst/>
          </a:prstGeom>
        </p:spPr>
        <p:txBody>
          <a:bodyPr/>
          <a:lstStyle>
            <a:lvl1pPr>
              <a:defRPr smtClean="0"/>
            </a:lvl1pPr>
          </a:lstStyle>
          <a:p>
            <a:pPr>
              <a:defRPr/>
            </a:pPr>
            <a:fld id="{DE4A1045-DEEA-8946-B37B-F877AEF129FC}" type="datetime1">
              <a:rPr lang="en-US"/>
              <a:pPr>
                <a:defRPr/>
              </a:pPr>
              <a:t>2/1/2019</a:t>
            </a:fld>
            <a:endParaRPr lang="en-US"/>
          </a:p>
        </p:txBody>
      </p:sp>
      <p:sp>
        <p:nvSpPr>
          <p:cNvPr id="5" name="Footer Placeholder 4"/>
          <p:cNvSpPr>
            <a:spLocks noGrp="1"/>
          </p:cNvSpPr>
          <p:nvPr>
            <p:ph type="ftr" sz="quarter" idx="11"/>
          </p:nvPr>
        </p:nvSpPr>
        <p:spPr>
          <a:xfrm>
            <a:off x="14995530" y="30510164"/>
            <a:ext cx="13900150" cy="1752600"/>
          </a:xfrm>
          <a:prstGeom prst="rect">
            <a:avLst/>
          </a:prstGeom>
        </p:spPr>
        <p:txBody>
          <a:bodyPr/>
          <a:lstStyle>
            <a:lvl1pPr>
              <a:defRPr smtClean="0"/>
            </a:lvl1pPr>
          </a:lstStyle>
          <a:p>
            <a:pPr>
              <a:defRPr/>
            </a:pPr>
            <a:endParaRPr lang="en-US"/>
          </a:p>
        </p:txBody>
      </p:sp>
      <p:sp>
        <p:nvSpPr>
          <p:cNvPr id="6" name="Slide Number Placeholder 5"/>
          <p:cNvSpPr>
            <a:spLocks noGrp="1"/>
          </p:cNvSpPr>
          <p:nvPr>
            <p:ph type="sldNum" sz="quarter" idx="12"/>
          </p:nvPr>
        </p:nvSpPr>
        <p:spPr>
          <a:xfrm>
            <a:off x="31454730" y="30510164"/>
            <a:ext cx="10242550" cy="1752600"/>
          </a:xfrm>
          <a:prstGeom prst="rect">
            <a:avLst/>
          </a:prstGeom>
        </p:spPr>
        <p:txBody>
          <a:bodyPr/>
          <a:lstStyle>
            <a:lvl1pPr>
              <a:defRPr smtClean="0"/>
            </a:lvl1pPr>
          </a:lstStyle>
          <a:p>
            <a:pPr>
              <a:defRPr/>
            </a:pPr>
            <a:fld id="{579A86B2-360D-E24E-B447-F98F32436CC1}" type="slidenum">
              <a:rPr lang="en-US"/>
              <a:pPr>
                <a:defRPr/>
              </a:pPr>
              <a:t>‹#›</a:t>
            </a:fld>
            <a:endParaRPr lang="en-US"/>
          </a:p>
        </p:txBody>
      </p:sp>
    </p:spTree>
    <p:extLst>
      <p:ext uri="{BB962C8B-B14F-4D97-AF65-F5344CB8AC3E}">
        <p14:creationId xmlns:p14="http://schemas.microsoft.com/office/powerpoint/2010/main" val="3199314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93930" y="1317626"/>
            <a:ext cx="39503350" cy="5486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530847" y="36865565"/>
            <a:ext cx="94442280" cy="104279702"/>
          </a:xfrm>
          <a:prstGeom prst="rect">
            <a:avLst/>
          </a:prstGeom>
        </p:spPr>
        <p:txBody>
          <a:bodyPr/>
          <a:lstStyle>
            <a:lvl1pPr>
              <a:defRPr sz="13400"/>
            </a:lvl1pPr>
            <a:lvl2pPr>
              <a:defRPr sz="11501"/>
            </a:lvl2pPr>
            <a:lvl3pPr>
              <a:defRPr sz="9599"/>
            </a:lvl3pPr>
            <a:lvl4pPr>
              <a:defRPr sz="8600"/>
            </a:lvl4pPr>
            <a:lvl5pPr>
              <a:defRPr sz="8600"/>
            </a:lvl5pPr>
            <a:lvl6pPr>
              <a:defRPr sz="8600"/>
            </a:lvl6pPr>
            <a:lvl7pPr>
              <a:defRPr sz="8600"/>
            </a:lvl7pPr>
            <a:lvl8pPr>
              <a:defRPr sz="8600"/>
            </a:lvl8pPr>
            <a:lvl9pPr>
              <a:defRPr sz="8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5704647" y="36865565"/>
            <a:ext cx="94442280" cy="104279702"/>
          </a:xfrm>
          <a:prstGeom prst="rect">
            <a:avLst/>
          </a:prstGeom>
        </p:spPr>
        <p:txBody>
          <a:bodyPr/>
          <a:lstStyle>
            <a:lvl1pPr>
              <a:defRPr sz="13400"/>
            </a:lvl1pPr>
            <a:lvl2pPr>
              <a:defRPr sz="11501"/>
            </a:lvl2pPr>
            <a:lvl3pPr>
              <a:defRPr sz="9599"/>
            </a:lvl3pPr>
            <a:lvl4pPr>
              <a:defRPr sz="8600"/>
            </a:lvl4pPr>
            <a:lvl5pPr>
              <a:defRPr sz="8600"/>
            </a:lvl5pPr>
            <a:lvl6pPr>
              <a:defRPr sz="8600"/>
            </a:lvl6pPr>
            <a:lvl7pPr>
              <a:defRPr sz="8600"/>
            </a:lvl7pPr>
            <a:lvl8pPr>
              <a:defRPr sz="8600"/>
            </a:lvl8pPr>
            <a:lvl9pPr>
              <a:defRPr sz="8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2193930" y="30510164"/>
            <a:ext cx="10242550" cy="1752600"/>
          </a:xfrm>
          <a:prstGeom prst="rect">
            <a:avLst/>
          </a:prstGeom>
        </p:spPr>
        <p:txBody>
          <a:bodyPr/>
          <a:lstStyle>
            <a:lvl1pPr>
              <a:defRPr smtClean="0"/>
            </a:lvl1pPr>
          </a:lstStyle>
          <a:p>
            <a:pPr>
              <a:defRPr/>
            </a:pPr>
            <a:fld id="{85F8FCF0-B109-4E41-830D-87865EE91AB8}" type="datetime1">
              <a:rPr lang="en-US"/>
              <a:pPr>
                <a:defRPr/>
              </a:pPr>
              <a:t>2/1/2019</a:t>
            </a:fld>
            <a:endParaRPr lang="en-US"/>
          </a:p>
        </p:txBody>
      </p:sp>
      <p:sp>
        <p:nvSpPr>
          <p:cNvPr id="6" name="Footer Placeholder 4"/>
          <p:cNvSpPr>
            <a:spLocks noGrp="1"/>
          </p:cNvSpPr>
          <p:nvPr>
            <p:ph type="ftr" sz="quarter" idx="11"/>
          </p:nvPr>
        </p:nvSpPr>
        <p:spPr>
          <a:xfrm>
            <a:off x="14995530" y="30510164"/>
            <a:ext cx="13900150" cy="1752600"/>
          </a:xfrm>
          <a:prstGeom prst="rect">
            <a:avLst/>
          </a:prstGeom>
        </p:spPr>
        <p:txBody>
          <a:bodyPr/>
          <a:lstStyle>
            <a:lvl1pPr>
              <a:defRPr smtClean="0"/>
            </a:lvl1pPr>
          </a:lstStyle>
          <a:p>
            <a:pPr>
              <a:defRPr/>
            </a:pPr>
            <a:endParaRPr lang="en-US"/>
          </a:p>
        </p:txBody>
      </p:sp>
      <p:sp>
        <p:nvSpPr>
          <p:cNvPr id="7" name="Slide Number Placeholder 5"/>
          <p:cNvSpPr>
            <a:spLocks noGrp="1"/>
          </p:cNvSpPr>
          <p:nvPr>
            <p:ph type="sldNum" sz="quarter" idx="12"/>
          </p:nvPr>
        </p:nvSpPr>
        <p:spPr>
          <a:xfrm>
            <a:off x="31454730" y="30510164"/>
            <a:ext cx="10242550" cy="1752600"/>
          </a:xfrm>
          <a:prstGeom prst="rect">
            <a:avLst/>
          </a:prstGeom>
        </p:spPr>
        <p:txBody>
          <a:bodyPr/>
          <a:lstStyle>
            <a:lvl1pPr>
              <a:defRPr smtClean="0"/>
            </a:lvl1pPr>
          </a:lstStyle>
          <a:p>
            <a:pPr>
              <a:defRPr/>
            </a:pPr>
            <a:fld id="{32BA0FE9-D76A-B441-9EDF-101CA9A46B59}" type="slidenum">
              <a:rPr lang="en-US"/>
              <a:pPr>
                <a:defRPr/>
              </a:pPr>
              <a:t>‹#›</a:t>
            </a:fld>
            <a:endParaRPr lang="en-US"/>
          </a:p>
        </p:txBody>
      </p:sp>
    </p:spTree>
    <p:extLst>
      <p:ext uri="{BB962C8B-B14F-4D97-AF65-F5344CB8AC3E}">
        <p14:creationId xmlns:p14="http://schemas.microsoft.com/office/powerpoint/2010/main" val="3724286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2"/>
            <a:ext cx="39502080" cy="54864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563" y="7368553"/>
            <a:ext cx="19392902" cy="3070859"/>
          </a:xfrm>
          <a:prstGeom prst="rect">
            <a:avLst/>
          </a:prstGeom>
        </p:spPr>
        <p:txBody>
          <a:bodyPr anchor="b"/>
          <a:lstStyle>
            <a:lvl1pPr marL="0" indent="0">
              <a:buNone/>
              <a:defRPr sz="11501" b="1"/>
            </a:lvl1pPr>
            <a:lvl2pPr marL="2194518" indent="0">
              <a:buNone/>
              <a:defRPr sz="9599" b="1"/>
            </a:lvl2pPr>
            <a:lvl3pPr marL="4389035" indent="0">
              <a:buNone/>
              <a:defRPr sz="8600" b="1"/>
            </a:lvl3pPr>
            <a:lvl4pPr marL="6583553" indent="0">
              <a:buNone/>
              <a:defRPr sz="7701" b="1"/>
            </a:lvl4pPr>
            <a:lvl5pPr marL="8778071" indent="0">
              <a:buNone/>
              <a:defRPr sz="7701" b="1"/>
            </a:lvl5pPr>
            <a:lvl6pPr marL="10972589" indent="0">
              <a:buNone/>
              <a:defRPr sz="7701" b="1"/>
            </a:lvl6pPr>
            <a:lvl7pPr marL="13167107" indent="0">
              <a:buNone/>
              <a:defRPr sz="7701" b="1"/>
            </a:lvl7pPr>
            <a:lvl8pPr marL="15361623" indent="0">
              <a:buNone/>
              <a:defRPr sz="7701" b="1"/>
            </a:lvl8pPr>
            <a:lvl9pPr marL="17556141" indent="0">
              <a:buNone/>
              <a:defRPr sz="7701" b="1"/>
            </a:lvl9pPr>
          </a:lstStyle>
          <a:p>
            <a:pPr lvl="0"/>
            <a:r>
              <a:rPr lang="en-US"/>
              <a:t>Edit Master text styles</a:t>
            </a:r>
          </a:p>
        </p:txBody>
      </p:sp>
      <p:sp>
        <p:nvSpPr>
          <p:cNvPr id="4" name="Content Placeholder 3"/>
          <p:cNvSpPr>
            <a:spLocks noGrp="1"/>
          </p:cNvSpPr>
          <p:nvPr>
            <p:ph sz="half" idx="2"/>
          </p:nvPr>
        </p:nvSpPr>
        <p:spPr>
          <a:xfrm>
            <a:off x="2194563" y="10439405"/>
            <a:ext cx="19392902" cy="18966182"/>
          </a:xfrm>
          <a:prstGeom prst="rect">
            <a:avLst/>
          </a:prstGeom>
        </p:spPr>
        <p:txBody>
          <a:bodyPr/>
          <a:lstStyle>
            <a:lvl1pPr>
              <a:defRPr sz="11501"/>
            </a:lvl1pPr>
            <a:lvl2pPr>
              <a:defRPr sz="9599"/>
            </a:lvl2pPr>
            <a:lvl3pPr>
              <a:defRPr sz="8600"/>
            </a:lvl3pPr>
            <a:lvl4pPr>
              <a:defRPr sz="7701"/>
            </a:lvl4pPr>
            <a:lvl5pPr>
              <a:defRPr sz="7701"/>
            </a:lvl5pPr>
            <a:lvl6pPr>
              <a:defRPr sz="7701"/>
            </a:lvl6pPr>
            <a:lvl7pPr>
              <a:defRPr sz="7701"/>
            </a:lvl7pPr>
            <a:lvl8pPr>
              <a:defRPr sz="7701"/>
            </a:lvl8pPr>
            <a:lvl9pPr>
              <a:defRPr sz="770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127" y="7368553"/>
            <a:ext cx="19400520" cy="3070859"/>
          </a:xfrm>
          <a:prstGeom prst="rect">
            <a:avLst/>
          </a:prstGeom>
        </p:spPr>
        <p:txBody>
          <a:bodyPr anchor="b"/>
          <a:lstStyle>
            <a:lvl1pPr marL="0" indent="0">
              <a:buNone/>
              <a:defRPr sz="11501" b="1"/>
            </a:lvl1pPr>
            <a:lvl2pPr marL="2194518" indent="0">
              <a:buNone/>
              <a:defRPr sz="9599" b="1"/>
            </a:lvl2pPr>
            <a:lvl3pPr marL="4389035" indent="0">
              <a:buNone/>
              <a:defRPr sz="8600" b="1"/>
            </a:lvl3pPr>
            <a:lvl4pPr marL="6583553" indent="0">
              <a:buNone/>
              <a:defRPr sz="7701" b="1"/>
            </a:lvl4pPr>
            <a:lvl5pPr marL="8778071" indent="0">
              <a:buNone/>
              <a:defRPr sz="7701" b="1"/>
            </a:lvl5pPr>
            <a:lvl6pPr marL="10972589" indent="0">
              <a:buNone/>
              <a:defRPr sz="7701" b="1"/>
            </a:lvl6pPr>
            <a:lvl7pPr marL="13167107" indent="0">
              <a:buNone/>
              <a:defRPr sz="7701" b="1"/>
            </a:lvl7pPr>
            <a:lvl8pPr marL="15361623" indent="0">
              <a:buNone/>
              <a:defRPr sz="7701" b="1"/>
            </a:lvl8pPr>
            <a:lvl9pPr marL="17556141" indent="0">
              <a:buNone/>
              <a:defRPr sz="7701" b="1"/>
            </a:lvl9pPr>
          </a:lstStyle>
          <a:p>
            <a:pPr lvl="0"/>
            <a:r>
              <a:rPr lang="en-US"/>
              <a:t>Edit Master text styles</a:t>
            </a:r>
          </a:p>
        </p:txBody>
      </p:sp>
      <p:sp>
        <p:nvSpPr>
          <p:cNvPr id="6" name="Content Placeholder 5"/>
          <p:cNvSpPr>
            <a:spLocks noGrp="1"/>
          </p:cNvSpPr>
          <p:nvPr>
            <p:ph sz="quarter" idx="4"/>
          </p:nvPr>
        </p:nvSpPr>
        <p:spPr>
          <a:xfrm>
            <a:off x="22296127" y="10439405"/>
            <a:ext cx="19400520" cy="18966182"/>
          </a:xfrm>
          <a:prstGeom prst="rect">
            <a:avLst/>
          </a:prstGeom>
        </p:spPr>
        <p:txBody>
          <a:bodyPr/>
          <a:lstStyle>
            <a:lvl1pPr>
              <a:defRPr sz="11501"/>
            </a:lvl1pPr>
            <a:lvl2pPr>
              <a:defRPr sz="9599"/>
            </a:lvl2pPr>
            <a:lvl3pPr>
              <a:defRPr sz="8600"/>
            </a:lvl3pPr>
            <a:lvl4pPr>
              <a:defRPr sz="7701"/>
            </a:lvl4pPr>
            <a:lvl5pPr>
              <a:defRPr sz="7701"/>
            </a:lvl5pPr>
            <a:lvl6pPr>
              <a:defRPr sz="7701"/>
            </a:lvl6pPr>
            <a:lvl7pPr>
              <a:defRPr sz="7701"/>
            </a:lvl7pPr>
            <a:lvl8pPr>
              <a:defRPr sz="7701"/>
            </a:lvl8pPr>
            <a:lvl9pPr>
              <a:defRPr sz="770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2193930" y="30510164"/>
            <a:ext cx="10242550" cy="1752600"/>
          </a:xfrm>
          <a:prstGeom prst="rect">
            <a:avLst/>
          </a:prstGeom>
        </p:spPr>
        <p:txBody>
          <a:bodyPr/>
          <a:lstStyle>
            <a:lvl1pPr>
              <a:defRPr smtClean="0"/>
            </a:lvl1pPr>
          </a:lstStyle>
          <a:p>
            <a:pPr>
              <a:defRPr/>
            </a:pPr>
            <a:fld id="{E7C552A1-6EB6-214B-B59F-414060EFC9BA}" type="datetime1">
              <a:rPr lang="en-US"/>
              <a:pPr>
                <a:defRPr/>
              </a:pPr>
              <a:t>2/1/2019</a:t>
            </a:fld>
            <a:endParaRPr lang="en-US"/>
          </a:p>
        </p:txBody>
      </p:sp>
      <p:sp>
        <p:nvSpPr>
          <p:cNvPr id="8" name="Footer Placeholder 4"/>
          <p:cNvSpPr>
            <a:spLocks noGrp="1"/>
          </p:cNvSpPr>
          <p:nvPr>
            <p:ph type="ftr" sz="quarter" idx="11"/>
          </p:nvPr>
        </p:nvSpPr>
        <p:spPr>
          <a:xfrm>
            <a:off x="14995530" y="30510164"/>
            <a:ext cx="13900150" cy="1752600"/>
          </a:xfrm>
          <a:prstGeom prst="rect">
            <a:avLst/>
          </a:prstGeom>
        </p:spPr>
        <p:txBody>
          <a:bodyPr/>
          <a:lstStyle>
            <a:lvl1pPr>
              <a:defRPr smtClean="0"/>
            </a:lvl1pPr>
          </a:lstStyle>
          <a:p>
            <a:pPr>
              <a:defRPr/>
            </a:pPr>
            <a:endParaRPr lang="en-US"/>
          </a:p>
        </p:txBody>
      </p:sp>
      <p:sp>
        <p:nvSpPr>
          <p:cNvPr id="9" name="Slide Number Placeholder 5"/>
          <p:cNvSpPr>
            <a:spLocks noGrp="1"/>
          </p:cNvSpPr>
          <p:nvPr>
            <p:ph type="sldNum" sz="quarter" idx="12"/>
          </p:nvPr>
        </p:nvSpPr>
        <p:spPr>
          <a:xfrm>
            <a:off x="31454730" y="30510164"/>
            <a:ext cx="10242550" cy="1752600"/>
          </a:xfrm>
          <a:prstGeom prst="rect">
            <a:avLst/>
          </a:prstGeom>
        </p:spPr>
        <p:txBody>
          <a:bodyPr/>
          <a:lstStyle>
            <a:lvl1pPr>
              <a:defRPr smtClean="0"/>
            </a:lvl1pPr>
          </a:lstStyle>
          <a:p>
            <a:pPr>
              <a:defRPr/>
            </a:pPr>
            <a:fld id="{B58AD041-EDB0-4D41-9E5B-79FB902190D4}" type="slidenum">
              <a:rPr lang="en-US"/>
              <a:pPr>
                <a:defRPr/>
              </a:pPr>
              <a:t>‹#›</a:t>
            </a:fld>
            <a:endParaRPr lang="en-US"/>
          </a:p>
        </p:txBody>
      </p:sp>
    </p:spTree>
    <p:extLst>
      <p:ext uri="{BB962C8B-B14F-4D97-AF65-F5344CB8AC3E}">
        <p14:creationId xmlns:p14="http://schemas.microsoft.com/office/powerpoint/2010/main" val="2200904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93930" y="1317626"/>
            <a:ext cx="39503350" cy="54864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2193930" y="30510164"/>
            <a:ext cx="10242550" cy="1752600"/>
          </a:xfrm>
          <a:prstGeom prst="rect">
            <a:avLst/>
          </a:prstGeom>
        </p:spPr>
        <p:txBody>
          <a:bodyPr/>
          <a:lstStyle>
            <a:lvl1pPr>
              <a:defRPr smtClean="0"/>
            </a:lvl1pPr>
          </a:lstStyle>
          <a:p>
            <a:pPr>
              <a:defRPr/>
            </a:pPr>
            <a:fld id="{4122401C-AAEC-224B-B0FC-7E890D4BAFD9}" type="datetime1">
              <a:rPr lang="en-US"/>
              <a:pPr>
                <a:defRPr/>
              </a:pPr>
              <a:t>2/1/2019</a:t>
            </a:fld>
            <a:endParaRPr lang="en-US"/>
          </a:p>
        </p:txBody>
      </p:sp>
      <p:sp>
        <p:nvSpPr>
          <p:cNvPr id="4" name="Footer Placeholder 4"/>
          <p:cNvSpPr>
            <a:spLocks noGrp="1"/>
          </p:cNvSpPr>
          <p:nvPr>
            <p:ph type="ftr" sz="quarter" idx="11"/>
          </p:nvPr>
        </p:nvSpPr>
        <p:spPr>
          <a:xfrm>
            <a:off x="14995530" y="30510164"/>
            <a:ext cx="13900150" cy="1752600"/>
          </a:xfrm>
          <a:prstGeom prst="rect">
            <a:avLst/>
          </a:prstGeom>
        </p:spPr>
        <p:txBody>
          <a:bodyPr/>
          <a:lstStyle>
            <a:lvl1pPr>
              <a:defRPr smtClean="0"/>
            </a:lvl1pPr>
          </a:lstStyle>
          <a:p>
            <a:pPr>
              <a:defRPr/>
            </a:pPr>
            <a:endParaRPr lang="en-US"/>
          </a:p>
        </p:txBody>
      </p:sp>
      <p:sp>
        <p:nvSpPr>
          <p:cNvPr id="5" name="Slide Number Placeholder 5"/>
          <p:cNvSpPr>
            <a:spLocks noGrp="1"/>
          </p:cNvSpPr>
          <p:nvPr>
            <p:ph type="sldNum" sz="quarter" idx="12"/>
          </p:nvPr>
        </p:nvSpPr>
        <p:spPr>
          <a:xfrm>
            <a:off x="31454730" y="30510164"/>
            <a:ext cx="10242550" cy="1752600"/>
          </a:xfrm>
          <a:prstGeom prst="rect">
            <a:avLst/>
          </a:prstGeom>
        </p:spPr>
        <p:txBody>
          <a:bodyPr/>
          <a:lstStyle>
            <a:lvl1pPr>
              <a:defRPr smtClean="0"/>
            </a:lvl1pPr>
          </a:lstStyle>
          <a:p>
            <a:pPr>
              <a:defRPr/>
            </a:pPr>
            <a:fld id="{26EED259-E526-8742-8A7F-7FDFE05072F7}" type="slidenum">
              <a:rPr lang="en-US"/>
              <a:pPr>
                <a:defRPr/>
              </a:pPr>
              <a:t>‹#›</a:t>
            </a:fld>
            <a:endParaRPr lang="en-US"/>
          </a:p>
        </p:txBody>
      </p:sp>
    </p:spTree>
    <p:extLst>
      <p:ext uri="{BB962C8B-B14F-4D97-AF65-F5344CB8AC3E}">
        <p14:creationId xmlns:p14="http://schemas.microsoft.com/office/powerpoint/2010/main" val="125618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2193930" y="30510164"/>
            <a:ext cx="10242550" cy="1752600"/>
          </a:xfrm>
          <a:prstGeom prst="rect">
            <a:avLst/>
          </a:prstGeom>
        </p:spPr>
        <p:txBody>
          <a:bodyPr/>
          <a:lstStyle>
            <a:lvl1pPr>
              <a:defRPr smtClean="0"/>
            </a:lvl1pPr>
          </a:lstStyle>
          <a:p>
            <a:pPr>
              <a:defRPr/>
            </a:pPr>
            <a:fld id="{556E7D08-D5EF-6242-865A-CE48CC4D2D04}" type="datetime1">
              <a:rPr lang="en-US"/>
              <a:pPr>
                <a:defRPr/>
              </a:pPr>
              <a:t>2/1/2019</a:t>
            </a:fld>
            <a:endParaRPr lang="en-US"/>
          </a:p>
        </p:txBody>
      </p:sp>
      <p:sp>
        <p:nvSpPr>
          <p:cNvPr id="3" name="Footer Placeholder 4"/>
          <p:cNvSpPr>
            <a:spLocks noGrp="1"/>
          </p:cNvSpPr>
          <p:nvPr>
            <p:ph type="ftr" sz="quarter" idx="11"/>
          </p:nvPr>
        </p:nvSpPr>
        <p:spPr>
          <a:xfrm>
            <a:off x="14995530" y="30510164"/>
            <a:ext cx="13900150" cy="1752600"/>
          </a:xfrm>
          <a:prstGeom prst="rect">
            <a:avLst/>
          </a:prstGeom>
        </p:spPr>
        <p:txBody>
          <a:bodyPr/>
          <a:lstStyle>
            <a:lvl1pPr>
              <a:defRPr smtClean="0"/>
            </a:lvl1pPr>
          </a:lstStyle>
          <a:p>
            <a:pPr>
              <a:defRPr/>
            </a:pPr>
            <a:endParaRPr lang="en-US"/>
          </a:p>
        </p:txBody>
      </p:sp>
      <p:sp>
        <p:nvSpPr>
          <p:cNvPr id="4" name="Slide Number Placeholder 5"/>
          <p:cNvSpPr>
            <a:spLocks noGrp="1"/>
          </p:cNvSpPr>
          <p:nvPr>
            <p:ph type="sldNum" sz="quarter" idx="12"/>
          </p:nvPr>
        </p:nvSpPr>
        <p:spPr>
          <a:xfrm>
            <a:off x="31454730" y="30510164"/>
            <a:ext cx="10242550" cy="1752600"/>
          </a:xfrm>
          <a:prstGeom prst="rect">
            <a:avLst/>
          </a:prstGeom>
        </p:spPr>
        <p:txBody>
          <a:bodyPr/>
          <a:lstStyle>
            <a:lvl1pPr>
              <a:defRPr smtClean="0"/>
            </a:lvl1pPr>
          </a:lstStyle>
          <a:p>
            <a:pPr>
              <a:defRPr/>
            </a:pPr>
            <a:fld id="{F793F65F-BDD2-7143-9DB4-7F6E1DC01511}" type="slidenum">
              <a:rPr lang="en-US"/>
              <a:pPr>
                <a:defRPr/>
              </a:pPr>
              <a:t>‹#›</a:t>
            </a:fld>
            <a:endParaRPr lang="en-US"/>
          </a:p>
        </p:txBody>
      </p:sp>
    </p:spTree>
    <p:extLst>
      <p:ext uri="{BB962C8B-B14F-4D97-AF65-F5344CB8AC3E}">
        <p14:creationId xmlns:p14="http://schemas.microsoft.com/office/powerpoint/2010/main" val="2500232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7" y="1310640"/>
            <a:ext cx="14439902" cy="5577840"/>
          </a:xfrm>
          <a:prstGeom prst="rect">
            <a:avLst/>
          </a:prstGeom>
        </p:spPr>
        <p:txBody>
          <a:bodyPr anchor="b"/>
          <a:lstStyle>
            <a:lvl1pPr algn="l">
              <a:defRPr sz="9599" b="1"/>
            </a:lvl1pPr>
          </a:lstStyle>
          <a:p>
            <a:r>
              <a:rPr lang="en-US"/>
              <a:t>Click to edit Master title style</a:t>
            </a:r>
          </a:p>
        </p:txBody>
      </p:sp>
      <p:sp>
        <p:nvSpPr>
          <p:cNvPr id="3" name="Content Placeholder 2"/>
          <p:cNvSpPr>
            <a:spLocks noGrp="1"/>
          </p:cNvSpPr>
          <p:nvPr>
            <p:ph idx="1"/>
          </p:nvPr>
        </p:nvSpPr>
        <p:spPr>
          <a:xfrm>
            <a:off x="17160240" y="1310654"/>
            <a:ext cx="24536400" cy="28094942"/>
          </a:xfrm>
          <a:prstGeom prst="rect">
            <a:avLst/>
          </a:prstGeom>
        </p:spPr>
        <p:txBody>
          <a:bodyPr/>
          <a:lstStyle>
            <a:lvl1pPr>
              <a:defRPr sz="15401"/>
            </a:lvl1pPr>
            <a:lvl2pPr>
              <a:defRPr sz="13400"/>
            </a:lvl2pPr>
            <a:lvl3pPr>
              <a:defRPr sz="11501"/>
            </a:lvl3pPr>
            <a:lvl4pPr>
              <a:defRPr sz="9599"/>
            </a:lvl4pPr>
            <a:lvl5pPr>
              <a:defRPr sz="9599"/>
            </a:lvl5pPr>
            <a:lvl6pPr>
              <a:defRPr sz="9599"/>
            </a:lvl6pPr>
            <a:lvl7pPr>
              <a:defRPr sz="9599"/>
            </a:lvl7pPr>
            <a:lvl8pPr>
              <a:defRPr sz="9599"/>
            </a:lvl8pPr>
            <a:lvl9pPr>
              <a:defRPr sz="95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567" y="6888494"/>
            <a:ext cx="14439902" cy="22517102"/>
          </a:xfrm>
          <a:prstGeom prst="rect">
            <a:avLst/>
          </a:prstGeom>
        </p:spPr>
        <p:txBody>
          <a:bodyPr/>
          <a:lstStyle>
            <a:lvl1pPr marL="0" indent="0">
              <a:buNone/>
              <a:defRPr sz="6701"/>
            </a:lvl1pPr>
            <a:lvl2pPr marL="2194518" indent="0">
              <a:buNone/>
              <a:defRPr sz="5799"/>
            </a:lvl2pPr>
            <a:lvl3pPr marL="4389035" indent="0">
              <a:buNone/>
              <a:defRPr sz="4800"/>
            </a:lvl3pPr>
            <a:lvl4pPr marL="6583553" indent="0">
              <a:buNone/>
              <a:defRPr sz="4301"/>
            </a:lvl4pPr>
            <a:lvl5pPr marL="8778071" indent="0">
              <a:buNone/>
              <a:defRPr sz="4301"/>
            </a:lvl5pPr>
            <a:lvl6pPr marL="10972589" indent="0">
              <a:buNone/>
              <a:defRPr sz="4301"/>
            </a:lvl6pPr>
            <a:lvl7pPr marL="13167107" indent="0">
              <a:buNone/>
              <a:defRPr sz="4301"/>
            </a:lvl7pPr>
            <a:lvl8pPr marL="15361623" indent="0">
              <a:buNone/>
              <a:defRPr sz="4301"/>
            </a:lvl8pPr>
            <a:lvl9pPr marL="17556141" indent="0">
              <a:buNone/>
              <a:defRPr sz="4301"/>
            </a:lvl9pPr>
          </a:lstStyle>
          <a:p>
            <a:pPr lvl="0"/>
            <a:r>
              <a:rPr lang="en-US"/>
              <a:t>Edit Master text styles</a:t>
            </a:r>
          </a:p>
        </p:txBody>
      </p:sp>
      <p:sp>
        <p:nvSpPr>
          <p:cNvPr id="5" name="Date Placeholder 3"/>
          <p:cNvSpPr>
            <a:spLocks noGrp="1"/>
          </p:cNvSpPr>
          <p:nvPr>
            <p:ph type="dt" sz="half" idx="10"/>
          </p:nvPr>
        </p:nvSpPr>
        <p:spPr>
          <a:xfrm>
            <a:off x="2193930" y="30510164"/>
            <a:ext cx="10242550" cy="1752600"/>
          </a:xfrm>
          <a:prstGeom prst="rect">
            <a:avLst/>
          </a:prstGeom>
        </p:spPr>
        <p:txBody>
          <a:bodyPr/>
          <a:lstStyle>
            <a:lvl1pPr>
              <a:defRPr smtClean="0"/>
            </a:lvl1pPr>
          </a:lstStyle>
          <a:p>
            <a:pPr>
              <a:defRPr/>
            </a:pPr>
            <a:fld id="{0B1F0F8D-0D4A-614C-B06A-DCF9395ADB14}" type="datetime1">
              <a:rPr lang="en-US"/>
              <a:pPr>
                <a:defRPr/>
              </a:pPr>
              <a:t>2/1/2019</a:t>
            </a:fld>
            <a:endParaRPr lang="en-US"/>
          </a:p>
        </p:txBody>
      </p:sp>
      <p:sp>
        <p:nvSpPr>
          <p:cNvPr id="6" name="Footer Placeholder 4"/>
          <p:cNvSpPr>
            <a:spLocks noGrp="1"/>
          </p:cNvSpPr>
          <p:nvPr>
            <p:ph type="ftr" sz="quarter" idx="11"/>
          </p:nvPr>
        </p:nvSpPr>
        <p:spPr>
          <a:xfrm>
            <a:off x="14995530" y="30510164"/>
            <a:ext cx="13900150" cy="1752600"/>
          </a:xfrm>
          <a:prstGeom prst="rect">
            <a:avLst/>
          </a:prstGeom>
        </p:spPr>
        <p:txBody>
          <a:bodyPr/>
          <a:lstStyle>
            <a:lvl1pPr>
              <a:defRPr smtClean="0"/>
            </a:lvl1pPr>
          </a:lstStyle>
          <a:p>
            <a:pPr>
              <a:defRPr/>
            </a:pPr>
            <a:endParaRPr lang="en-US"/>
          </a:p>
        </p:txBody>
      </p:sp>
      <p:sp>
        <p:nvSpPr>
          <p:cNvPr id="7" name="Slide Number Placeholder 5"/>
          <p:cNvSpPr>
            <a:spLocks noGrp="1"/>
          </p:cNvSpPr>
          <p:nvPr>
            <p:ph type="sldNum" sz="quarter" idx="12"/>
          </p:nvPr>
        </p:nvSpPr>
        <p:spPr>
          <a:xfrm>
            <a:off x="31454730" y="30510164"/>
            <a:ext cx="10242550" cy="1752600"/>
          </a:xfrm>
          <a:prstGeom prst="rect">
            <a:avLst/>
          </a:prstGeom>
        </p:spPr>
        <p:txBody>
          <a:bodyPr/>
          <a:lstStyle>
            <a:lvl1pPr>
              <a:defRPr smtClean="0"/>
            </a:lvl1pPr>
          </a:lstStyle>
          <a:p>
            <a:pPr>
              <a:defRPr/>
            </a:pPr>
            <a:fld id="{9EF3A24D-1705-F04C-93FD-1C69EE75A36A}" type="slidenum">
              <a:rPr lang="en-US"/>
              <a:pPr>
                <a:defRPr/>
              </a:pPr>
              <a:t>‹#›</a:t>
            </a:fld>
            <a:endParaRPr lang="en-US"/>
          </a:p>
        </p:txBody>
      </p:sp>
    </p:spTree>
    <p:extLst>
      <p:ext uri="{BB962C8B-B14F-4D97-AF65-F5344CB8AC3E}">
        <p14:creationId xmlns:p14="http://schemas.microsoft.com/office/powerpoint/2010/main" val="2808936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91"/>
            <a:ext cx="26334720" cy="2720342"/>
          </a:xfrm>
          <a:prstGeom prst="rect">
            <a:avLst/>
          </a:prstGeom>
        </p:spPr>
        <p:txBody>
          <a:bodyPr anchor="b"/>
          <a:lstStyle>
            <a:lvl1pPr algn="l">
              <a:defRPr sz="9599" b="1"/>
            </a:lvl1pPr>
          </a:lstStyle>
          <a:p>
            <a:r>
              <a:rPr lang="en-US"/>
              <a:t>Click to edit Master title style</a:t>
            </a:r>
          </a:p>
        </p:txBody>
      </p:sp>
      <p:sp>
        <p:nvSpPr>
          <p:cNvPr id="3" name="Picture Placeholder 2"/>
          <p:cNvSpPr>
            <a:spLocks noGrp="1"/>
          </p:cNvSpPr>
          <p:nvPr>
            <p:ph type="pic" idx="1"/>
          </p:nvPr>
        </p:nvSpPr>
        <p:spPr>
          <a:xfrm>
            <a:off x="8602982" y="2941320"/>
            <a:ext cx="26334720" cy="19751040"/>
          </a:xfrm>
          <a:prstGeom prst="rect">
            <a:avLst/>
          </a:prstGeom>
        </p:spPr>
        <p:txBody>
          <a:bodyPr rtlCol="0">
            <a:normAutofit/>
          </a:bodyPr>
          <a:lstStyle>
            <a:lvl1pPr marL="0" indent="0">
              <a:buNone/>
              <a:defRPr sz="15401"/>
            </a:lvl1pPr>
            <a:lvl2pPr marL="2194518" indent="0">
              <a:buNone/>
              <a:defRPr sz="13400"/>
            </a:lvl2pPr>
            <a:lvl3pPr marL="4389035" indent="0">
              <a:buNone/>
              <a:defRPr sz="11501"/>
            </a:lvl3pPr>
            <a:lvl4pPr marL="6583553" indent="0">
              <a:buNone/>
              <a:defRPr sz="9599"/>
            </a:lvl4pPr>
            <a:lvl5pPr marL="8778071" indent="0">
              <a:buNone/>
              <a:defRPr sz="9599"/>
            </a:lvl5pPr>
            <a:lvl6pPr marL="10972589" indent="0">
              <a:buNone/>
              <a:defRPr sz="9599"/>
            </a:lvl6pPr>
            <a:lvl7pPr marL="13167107" indent="0">
              <a:buNone/>
              <a:defRPr sz="9599"/>
            </a:lvl7pPr>
            <a:lvl8pPr marL="15361623" indent="0">
              <a:buNone/>
              <a:defRPr sz="9599"/>
            </a:lvl8pPr>
            <a:lvl9pPr marL="17556141" indent="0">
              <a:buNone/>
              <a:defRPr sz="9599"/>
            </a:lvl9pPr>
          </a:lstStyle>
          <a:p>
            <a:pPr lvl="0"/>
            <a:r>
              <a:rPr lang="en-US" noProof="0"/>
              <a:t>Click icon to add picture</a:t>
            </a:r>
          </a:p>
        </p:txBody>
      </p:sp>
      <p:sp>
        <p:nvSpPr>
          <p:cNvPr id="4" name="Text Placeholder 3"/>
          <p:cNvSpPr>
            <a:spLocks noGrp="1"/>
          </p:cNvSpPr>
          <p:nvPr>
            <p:ph type="body" sz="half" idx="2"/>
          </p:nvPr>
        </p:nvSpPr>
        <p:spPr>
          <a:xfrm>
            <a:off x="8602982" y="25763233"/>
            <a:ext cx="26334720" cy="3863339"/>
          </a:xfrm>
          <a:prstGeom prst="rect">
            <a:avLst/>
          </a:prstGeom>
        </p:spPr>
        <p:txBody>
          <a:bodyPr/>
          <a:lstStyle>
            <a:lvl1pPr marL="0" indent="0">
              <a:buNone/>
              <a:defRPr sz="6701"/>
            </a:lvl1pPr>
            <a:lvl2pPr marL="2194518" indent="0">
              <a:buNone/>
              <a:defRPr sz="5799"/>
            </a:lvl2pPr>
            <a:lvl3pPr marL="4389035" indent="0">
              <a:buNone/>
              <a:defRPr sz="4800"/>
            </a:lvl3pPr>
            <a:lvl4pPr marL="6583553" indent="0">
              <a:buNone/>
              <a:defRPr sz="4301"/>
            </a:lvl4pPr>
            <a:lvl5pPr marL="8778071" indent="0">
              <a:buNone/>
              <a:defRPr sz="4301"/>
            </a:lvl5pPr>
            <a:lvl6pPr marL="10972589" indent="0">
              <a:buNone/>
              <a:defRPr sz="4301"/>
            </a:lvl6pPr>
            <a:lvl7pPr marL="13167107" indent="0">
              <a:buNone/>
              <a:defRPr sz="4301"/>
            </a:lvl7pPr>
            <a:lvl8pPr marL="15361623" indent="0">
              <a:buNone/>
              <a:defRPr sz="4301"/>
            </a:lvl8pPr>
            <a:lvl9pPr marL="17556141" indent="0">
              <a:buNone/>
              <a:defRPr sz="4301"/>
            </a:lvl9pPr>
          </a:lstStyle>
          <a:p>
            <a:pPr lvl="0"/>
            <a:r>
              <a:rPr lang="en-US"/>
              <a:t>Edit Master text styles</a:t>
            </a:r>
          </a:p>
        </p:txBody>
      </p:sp>
      <p:sp>
        <p:nvSpPr>
          <p:cNvPr id="5" name="Date Placeholder 3"/>
          <p:cNvSpPr>
            <a:spLocks noGrp="1"/>
          </p:cNvSpPr>
          <p:nvPr>
            <p:ph type="dt" sz="half" idx="10"/>
          </p:nvPr>
        </p:nvSpPr>
        <p:spPr>
          <a:xfrm>
            <a:off x="2193930" y="30510164"/>
            <a:ext cx="10242550" cy="1752600"/>
          </a:xfrm>
          <a:prstGeom prst="rect">
            <a:avLst/>
          </a:prstGeom>
        </p:spPr>
        <p:txBody>
          <a:bodyPr/>
          <a:lstStyle>
            <a:lvl1pPr>
              <a:defRPr smtClean="0"/>
            </a:lvl1pPr>
          </a:lstStyle>
          <a:p>
            <a:pPr>
              <a:defRPr/>
            </a:pPr>
            <a:fld id="{FE30288A-D7A5-0941-93D1-D21B196E9A39}" type="datetime1">
              <a:rPr lang="en-US"/>
              <a:pPr>
                <a:defRPr/>
              </a:pPr>
              <a:t>2/1/2019</a:t>
            </a:fld>
            <a:endParaRPr lang="en-US"/>
          </a:p>
        </p:txBody>
      </p:sp>
      <p:sp>
        <p:nvSpPr>
          <p:cNvPr id="6" name="Footer Placeholder 4"/>
          <p:cNvSpPr>
            <a:spLocks noGrp="1"/>
          </p:cNvSpPr>
          <p:nvPr>
            <p:ph type="ftr" sz="quarter" idx="11"/>
          </p:nvPr>
        </p:nvSpPr>
        <p:spPr>
          <a:xfrm>
            <a:off x="14995530" y="30510164"/>
            <a:ext cx="13900150" cy="1752600"/>
          </a:xfrm>
          <a:prstGeom prst="rect">
            <a:avLst/>
          </a:prstGeom>
        </p:spPr>
        <p:txBody>
          <a:bodyPr/>
          <a:lstStyle>
            <a:lvl1pPr>
              <a:defRPr smtClean="0"/>
            </a:lvl1pPr>
          </a:lstStyle>
          <a:p>
            <a:pPr>
              <a:defRPr/>
            </a:pPr>
            <a:endParaRPr lang="en-US"/>
          </a:p>
        </p:txBody>
      </p:sp>
      <p:sp>
        <p:nvSpPr>
          <p:cNvPr id="7" name="Slide Number Placeholder 5"/>
          <p:cNvSpPr>
            <a:spLocks noGrp="1"/>
          </p:cNvSpPr>
          <p:nvPr>
            <p:ph type="sldNum" sz="quarter" idx="12"/>
          </p:nvPr>
        </p:nvSpPr>
        <p:spPr>
          <a:xfrm>
            <a:off x="31454730" y="30510164"/>
            <a:ext cx="10242550" cy="1752600"/>
          </a:xfrm>
          <a:prstGeom prst="rect">
            <a:avLst/>
          </a:prstGeom>
        </p:spPr>
        <p:txBody>
          <a:bodyPr/>
          <a:lstStyle>
            <a:lvl1pPr>
              <a:defRPr smtClean="0"/>
            </a:lvl1pPr>
          </a:lstStyle>
          <a:p>
            <a:pPr>
              <a:defRPr/>
            </a:pPr>
            <a:fld id="{FC608315-0CFA-A846-8E58-42DE526B4491}" type="slidenum">
              <a:rPr lang="en-US"/>
              <a:pPr>
                <a:defRPr/>
              </a:pPr>
              <a:t>‹#›</a:t>
            </a:fld>
            <a:endParaRPr lang="en-US"/>
          </a:p>
        </p:txBody>
      </p:sp>
    </p:spTree>
    <p:extLst>
      <p:ext uri="{BB962C8B-B14F-4D97-AF65-F5344CB8AC3E}">
        <p14:creationId xmlns:p14="http://schemas.microsoft.com/office/powerpoint/2010/main" val="3976572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359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2193884" rtl="0" eaLnBrk="1" fontAlgn="base" hangingPunct="1">
        <a:spcBef>
          <a:spcPct val="0"/>
        </a:spcBef>
        <a:spcAft>
          <a:spcPct val="0"/>
        </a:spcAft>
        <a:defRPr sz="21099" kern="1200">
          <a:solidFill>
            <a:schemeClr val="tx1"/>
          </a:solidFill>
          <a:latin typeface="+mj-lt"/>
          <a:ea typeface="ＭＳ Ｐゴシック" pitchFamily="-108" charset="-128"/>
          <a:cs typeface="ＭＳ Ｐゴシック" pitchFamily="-108" charset="-128"/>
        </a:defRPr>
      </a:lvl1pPr>
      <a:lvl2pPr algn="ctr" defTabSz="2193884" rtl="0" eaLnBrk="1" fontAlgn="base" hangingPunct="1">
        <a:spcBef>
          <a:spcPct val="0"/>
        </a:spcBef>
        <a:spcAft>
          <a:spcPct val="0"/>
        </a:spcAft>
        <a:defRPr sz="21099">
          <a:solidFill>
            <a:schemeClr val="tx1"/>
          </a:solidFill>
          <a:latin typeface="Arial" pitchFamily="-108" charset="0"/>
          <a:ea typeface="ＭＳ Ｐゴシック" pitchFamily="-108" charset="-128"/>
          <a:cs typeface="ＭＳ Ｐゴシック" pitchFamily="-108" charset="-128"/>
        </a:defRPr>
      </a:lvl2pPr>
      <a:lvl3pPr algn="ctr" defTabSz="2193884" rtl="0" eaLnBrk="1" fontAlgn="base" hangingPunct="1">
        <a:spcBef>
          <a:spcPct val="0"/>
        </a:spcBef>
        <a:spcAft>
          <a:spcPct val="0"/>
        </a:spcAft>
        <a:defRPr sz="21099">
          <a:solidFill>
            <a:schemeClr val="tx1"/>
          </a:solidFill>
          <a:latin typeface="Arial" pitchFamily="-108" charset="0"/>
          <a:ea typeface="ＭＳ Ｐゴシック" pitchFamily="-108" charset="-128"/>
          <a:cs typeface="ＭＳ Ｐゴシック" pitchFamily="-108" charset="-128"/>
        </a:defRPr>
      </a:lvl3pPr>
      <a:lvl4pPr algn="ctr" defTabSz="2193884" rtl="0" eaLnBrk="1" fontAlgn="base" hangingPunct="1">
        <a:spcBef>
          <a:spcPct val="0"/>
        </a:spcBef>
        <a:spcAft>
          <a:spcPct val="0"/>
        </a:spcAft>
        <a:defRPr sz="21099">
          <a:solidFill>
            <a:schemeClr val="tx1"/>
          </a:solidFill>
          <a:latin typeface="Arial" pitchFamily="-108" charset="0"/>
          <a:ea typeface="ＭＳ Ｐゴシック" pitchFamily="-108" charset="-128"/>
          <a:cs typeface="ＭＳ Ｐゴシック" pitchFamily="-108" charset="-128"/>
        </a:defRPr>
      </a:lvl4pPr>
      <a:lvl5pPr algn="ctr" defTabSz="2193884" rtl="0" eaLnBrk="1" fontAlgn="base" hangingPunct="1">
        <a:spcBef>
          <a:spcPct val="0"/>
        </a:spcBef>
        <a:spcAft>
          <a:spcPct val="0"/>
        </a:spcAft>
        <a:defRPr sz="21099">
          <a:solidFill>
            <a:schemeClr val="tx1"/>
          </a:solidFill>
          <a:latin typeface="Arial" pitchFamily="-108" charset="0"/>
          <a:ea typeface="ＭＳ Ｐゴシック" pitchFamily="-108" charset="-128"/>
          <a:cs typeface="ＭＳ Ｐゴシック" pitchFamily="-108" charset="-128"/>
        </a:defRPr>
      </a:lvl5pPr>
      <a:lvl6pPr marL="457191" algn="ctr" defTabSz="2193884" rtl="0" eaLnBrk="1" fontAlgn="base" hangingPunct="1">
        <a:spcBef>
          <a:spcPct val="0"/>
        </a:spcBef>
        <a:spcAft>
          <a:spcPct val="0"/>
        </a:spcAft>
        <a:defRPr sz="21099">
          <a:solidFill>
            <a:schemeClr val="tx1"/>
          </a:solidFill>
          <a:latin typeface="Arial" pitchFamily="-108" charset="0"/>
          <a:ea typeface="ＭＳ Ｐゴシック" pitchFamily="-108" charset="-128"/>
          <a:cs typeface="ＭＳ Ｐゴシック" pitchFamily="-108" charset="-128"/>
        </a:defRPr>
      </a:lvl6pPr>
      <a:lvl7pPr marL="914382" algn="ctr" defTabSz="2193884" rtl="0" eaLnBrk="1" fontAlgn="base" hangingPunct="1">
        <a:spcBef>
          <a:spcPct val="0"/>
        </a:spcBef>
        <a:spcAft>
          <a:spcPct val="0"/>
        </a:spcAft>
        <a:defRPr sz="21099">
          <a:solidFill>
            <a:schemeClr val="tx1"/>
          </a:solidFill>
          <a:latin typeface="Arial" pitchFamily="-108" charset="0"/>
          <a:ea typeface="ＭＳ Ｐゴシック" pitchFamily="-108" charset="-128"/>
          <a:cs typeface="ＭＳ Ｐゴシック" pitchFamily="-108" charset="-128"/>
        </a:defRPr>
      </a:lvl7pPr>
      <a:lvl8pPr marL="1371573" algn="ctr" defTabSz="2193884" rtl="0" eaLnBrk="1" fontAlgn="base" hangingPunct="1">
        <a:spcBef>
          <a:spcPct val="0"/>
        </a:spcBef>
        <a:spcAft>
          <a:spcPct val="0"/>
        </a:spcAft>
        <a:defRPr sz="21099">
          <a:solidFill>
            <a:schemeClr val="tx1"/>
          </a:solidFill>
          <a:latin typeface="Arial" pitchFamily="-108" charset="0"/>
          <a:ea typeface="ＭＳ Ｐゴシック" pitchFamily="-108" charset="-128"/>
          <a:cs typeface="ＭＳ Ｐゴシック" pitchFamily="-108" charset="-128"/>
        </a:defRPr>
      </a:lvl8pPr>
      <a:lvl9pPr marL="1828766" algn="ctr" defTabSz="2193884" rtl="0" eaLnBrk="1" fontAlgn="base" hangingPunct="1">
        <a:spcBef>
          <a:spcPct val="0"/>
        </a:spcBef>
        <a:spcAft>
          <a:spcPct val="0"/>
        </a:spcAft>
        <a:defRPr sz="21099">
          <a:solidFill>
            <a:schemeClr val="tx1"/>
          </a:solidFill>
          <a:latin typeface="Arial" pitchFamily="-108" charset="0"/>
          <a:ea typeface="ＭＳ Ｐゴシック" pitchFamily="-108" charset="-128"/>
          <a:cs typeface="ＭＳ Ｐゴシック" pitchFamily="-108" charset="-128"/>
        </a:defRPr>
      </a:lvl9pPr>
    </p:titleStyle>
    <p:bodyStyle>
      <a:lvl1pPr marL="1644618" indent="-1644618" algn="l" defTabSz="2193884" rtl="0" eaLnBrk="1" fontAlgn="base" hangingPunct="1">
        <a:spcBef>
          <a:spcPct val="20000"/>
        </a:spcBef>
        <a:spcAft>
          <a:spcPct val="0"/>
        </a:spcAft>
        <a:buFont typeface="Arial" charset="0"/>
        <a:buChar char="•"/>
        <a:defRPr sz="15401" kern="1200">
          <a:solidFill>
            <a:schemeClr val="tx1"/>
          </a:solidFill>
          <a:latin typeface="+mn-lt"/>
          <a:ea typeface="ＭＳ Ｐゴシック" pitchFamily="-108" charset="-128"/>
          <a:cs typeface="ＭＳ Ｐゴシック" pitchFamily="-108" charset="-128"/>
        </a:defRPr>
      </a:lvl1pPr>
      <a:lvl2pPr marL="3565458" indent="-1371573" algn="l" defTabSz="2193884" rtl="0" eaLnBrk="1" fontAlgn="base" hangingPunct="1">
        <a:spcBef>
          <a:spcPct val="20000"/>
        </a:spcBef>
        <a:spcAft>
          <a:spcPct val="0"/>
        </a:spcAft>
        <a:buFont typeface="Arial" charset="0"/>
        <a:buChar char="–"/>
        <a:defRPr sz="13400" kern="1200">
          <a:solidFill>
            <a:schemeClr val="tx1"/>
          </a:solidFill>
          <a:latin typeface="+mn-lt"/>
          <a:ea typeface="ＭＳ Ｐゴシック" pitchFamily="-108" charset="-128"/>
          <a:cs typeface="+mn-cs"/>
        </a:defRPr>
      </a:lvl2pPr>
      <a:lvl3pPr marL="5486295" indent="-1096941" algn="l" defTabSz="2193884" rtl="0" eaLnBrk="1" fontAlgn="base" hangingPunct="1">
        <a:spcBef>
          <a:spcPct val="20000"/>
        </a:spcBef>
        <a:spcAft>
          <a:spcPct val="0"/>
        </a:spcAft>
        <a:buFont typeface="Arial" charset="0"/>
        <a:buChar char="•"/>
        <a:defRPr sz="11501" kern="1200">
          <a:solidFill>
            <a:schemeClr val="tx1"/>
          </a:solidFill>
          <a:latin typeface="+mn-lt"/>
          <a:ea typeface="ＭＳ Ｐゴシック" pitchFamily="-108" charset="-128"/>
          <a:cs typeface="+mn-cs"/>
        </a:defRPr>
      </a:lvl3pPr>
      <a:lvl4pPr marL="7680177" indent="-1096941" algn="l" defTabSz="2193884" rtl="0" eaLnBrk="1" fontAlgn="base" hangingPunct="1">
        <a:spcBef>
          <a:spcPct val="20000"/>
        </a:spcBef>
        <a:spcAft>
          <a:spcPct val="0"/>
        </a:spcAft>
        <a:buFont typeface="Arial" charset="0"/>
        <a:buChar char="–"/>
        <a:defRPr sz="9599" kern="1200">
          <a:solidFill>
            <a:schemeClr val="tx1"/>
          </a:solidFill>
          <a:latin typeface="+mn-lt"/>
          <a:ea typeface="ＭＳ Ｐゴシック" pitchFamily="-108" charset="-128"/>
          <a:cs typeface="+mn-cs"/>
        </a:defRPr>
      </a:lvl4pPr>
      <a:lvl5pPr marL="9874059" indent="-1096941" algn="l" defTabSz="2193884" rtl="0" eaLnBrk="1" fontAlgn="base" hangingPunct="1">
        <a:spcBef>
          <a:spcPct val="20000"/>
        </a:spcBef>
        <a:spcAft>
          <a:spcPct val="0"/>
        </a:spcAft>
        <a:buFont typeface="Arial" charset="0"/>
        <a:buChar char="»"/>
        <a:defRPr sz="9599" kern="1200">
          <a:solidFill>
            <a:schemeClr val="tx1"/>
          </a:solidFill>
          <a:latin typeface="+mn-lt"/>
          <a:ea typeface="ＭＳ Ｐゴシック" pitchFamily="-108" charset="-128"/>
          <a:cs typeface="+mn-cs"/>
        </a:defRPr>
      </a:lvl5pPr>
      <a:lvl6pPr marL="12069848" indent="-1097261" algn="l" defTabSz="2194518" rtl="0" eaLnBrk="1" latinLnBrk="0" hangingPunct="1">
        <a:spcBef>
          <a:spcPct val="20000"/>
        </a:spcBef>
        <a:buFont typeface="Arial"/>
        <a:buChar char="•"/>
        <a:defRPr sz="9599" kern="1200">
          <a:solidFill>
            <a:schemeClr val="tx1"/>
          </a:solidFill>
          <a:latin typeface="+mn-lt"/>
          <a:ea typeface="+mn-ea"/>
          <a:cs typeface="+mn-cs"/>
        </a:defRPr>
      </a:lvl6pPr>
      <a:lvl7pPr marL="14264364" indent="-1097261" algn="l" defTabSz="2194518" rtl="0" eaLnBrk="1" latinLnBrk="0" hangingPunct="1">
        <a:spcBef>
          <a:spcPct val="20000"/>
        </a:spcBef>
        <a:buFont typeface="Arial"/>
        <a:buChar char="•"/>
        <a:defRPr sz="9599" kern="1200">
          <a:solidFill>
            <a:schemeClr val="tx1"/>
          </a:solidFill>
          <a:latin typeface="+mn-lt"/>
          <a:ea typeface="+mn-ea"/>
          <a:cs typeface="+mn-cs"/>
        </a:defRPr>
      </a:lvl7pPr>
      <a:lvl8pPr marL="16458884" indent="-1097261" algn="l" defTabSz="2194518" rtl="0" eaLnBrk="1" latinLnBrk="0" hangingPunct="1">
        <a:spcBef>
          <a:spcPct val="20000"/>
        </a:spcBef>
        <a:buFont typeface="Arial"/>
        <a:buChar char="•"/>
        <a:defRPr sz="9599" kern="1200">
          <a:solidFill>
            <a:schemeClr val="tx1"/>
          </a:solidFill>
          <a:latin typeface="+mn-lt"/>
          <a:ea typeface="+mn-ea"/>
          <a:cs typeface="+mn-cs"/>
        </a:defRPr>
      </a:lvl8pPr>
      <a:lvl9pPr marL="18653400" indent="-1097261" algn="l" defTabSz="2194518" rtl="0" eaLnBrk="1" latinLnBrk="0" hangingPunct="1">
        <a:spcBef>
          <a:spcPct val="20000"/>
        </a:spcBef>
        <a:buFont typeface="Arial"/>
        <a:buChar char="•"/>
        <a:defRPr sz="9599" kern="1200">
          <a:solidFill>
            <a:schemeClr val="tx1"/>
          </a:solidFill>
          <a:latin typeface="+mn-lt"/>
          <a:ea typeface="+mn-ea"/>
          <a:cs typeface="+mn-cs"/>
        </a:defRPr>
      </a:lvl9pPr>
    </p:bodyStyle>
    <p:otherStyle>
      <a:defPPr>
        <a:defRPr lang="en-US"/>
      </a:defPPr>
      <a:lvl1pPr marL="0" algn="l" defTabSz="2194518" rtl="0" eaLnBrk="1" latinLnBrk="0" hangingPunct="1">
        <a:defRPr sz="8600" kern="1200">
          <a:solidFill>
            <a:schemeClr val="tx1"/>
          </a:solidFill>
          <a:latin typeface="+mn-lt"/>
          <a:ea typeface="+mn-ea"/>
          <a:cs typeface="+mn-cs"/>
        </a:defRPr>
      </a:lvl1pPr>
      <a:lvl2pPr marL="2194518" algn="l" defTabSz="2194518" rtl="0" eaLnBrk="1" latinLnBrk="0" hangingPunct="1">
        <a:defRPr sz="8600" kern="1200">
          <a:solidFill>
            <a:schemeClr val="tx1"/>
          </a:solidFill>
          <a:latin typeface="+mn-lt"/>
          <a:ea typeface="+mn-ea"/>
          <a:cs typeface="+mn-cs"/>
        </a:defRPr>
      </a:lvl2pPr>
      <a:lvl3pPr marL="4389035" algn="l" defTabSz="2194518" rtl="0" eaLnBrk="1" latinLnBrk="0" hangingPunct="1">
        <a:defRPr sz="8600" kern="1200">
          <a:solidFill>
            <a:schemeClr val="tx1"/>
          </a:solidFill>
          <a:latin typeface="+mn-lt"/>
          <a:ea typeface="+mn-ea"/>
          <a:cs typeface="+mn-cs"/>
        </a:defRPr>
      </a:lvl3pPr>
      <a:lvl4pPr marL="6583553" algn="l" defTabSz="2194518" rtl="0" eaLnBrk="1" latinLnBrk="0" hangingPunct="1">
        <a:defRPr sz="8600" kern="1200">
          <a:solidFill>
            <a:schemeClr val="tx1"/>
          </a:solidFill>
          <a:latin typeface="+mn-lt"/>
          <a:ea typeface="+mn-ea"/>
          <a:cs typeface="+mn-cs"/>
        </a:defRPr>
      </a:lvl4pPr>
      <a:lvl5pPr marL="8778071" algn="l" defTabSz="2194518" rtl="0" eaLnBrk="1" latinLnBrk="0" hangingPunct="1">
        <a:defRPr sz="8600" kern="1200">
          <a:solidFill>
            <a:schemeClr val="tx1"/>
          </a:solidFill>
          <a:latin typeface="+mn-lt"/>
          <a:ea typeface="+mn-ea"/>
          <a:cs typeface="+mn-cs"/>
        </a:defRPr>
      </a:lvl5pPr>
      <a:lvl6pPr marL="10972589" algn="l" defTabSz="2194518" rtl="0" eaLnBrk="1" latinLnBrk="0" hangingPunct="1">
        <a:defRPr sz="8600" kern="1200">
          <a:solidFill>
            <a:schemeClr val="tx1"/>
          </a:solidFill>
          <a:latin typeface="+mn-lt"/>
          <a:ea typeface="+mn-ea"/>
          <a:cs typeface="+mn-cs"/>
        </a:defRPr>
      </a:lvl6pPr>
      <a:lvl7pPr marL="13167107" algn="l" defTabSz="2194518" rtl="0" eaLnBrk="1" latinLnBrk="0" hangingPunct="1">
        <a:defRPr sz="8600" kern="1200">
          <a:solidFill>
            <a:schemeClr val="tx1"/>
          </a:solidFill>
          <a:latin typeface="+mn-lt"/>
          <a:ea typeface="+mn-ea"/>
          <a:cs typeface="+mn-cs"/>
        </a:defRPr>
      </a:lvl7pPr>
      <a:lvl8pPr marL="15361623" algn="l" defTabSz="2194518" rtl="0" eaLnBrk="1" latinLnBrk="0" hangingPunct="1">
        <a:defRPr sz="8600" kern="1200">
          <a:solidFill>
            <a:schemeClr val="tx1"/>
          </a:solidFill>
          <a:latin typeface="+mn-lt"/>
          <a:ea typeface="+mn-ea"/>
          <a:cs typeface="+mn-cs"/>
        </a:defRPr>
      </a:lvl8pPr>
      <a:lvl9pPr marL="17556141" algn="l" defTabSz="2194518"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Layout" Target="../diagrams/layout1.xml"/><Relationship Id="rId18" Type="http://schemas.openxmlformats.org/officeDocument/2006/relationships/image" Target="../media/image11.png"/><Relationship Id="rId3" Type="http://schemas.openxmlformats.org/officeDocument/2006/relationships/image" Target="../media/image1.png"/><Relationship Id="rId21" Type="http://schemas.openxmlformats.org/officeDocument/2006/relationships/image" Target="../media/image14.png"/><Relationship Id="rId7" Type="http://schemas.openxmlformats.org/officeDocument/2006/relationships/image" Target="../media/image5.png"/><Relationship Id="rId12" Type="http://schemas.openxmlformats.org/officeDocument/2006/relationships/diagramData" Target="../diagrams/data1.xml"/><Relationship Id="rId17" Type="http://schemas.openxmlformats.org/officeDocument/2006/relationships/image" Target="../media/image10.png"/><Relationship Id="rId2" Type="http://schemas.openxmlformats.org/officeDocument/2006/relationships/notesSlide" Target="../notesSlides/notesSlide1.xml"/><Relationship Id="rId16" Type="http://schemas.microsoft.com/office/2007/relationships/diagramDrawing" Target="../diagrams/drawing1.xml"/><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17.png"/><Relationship Id="rId5" Type="http://schemas.openxmlformats.org/officeDocument/2006/relationships/image" Target="../media/image3.jpg"/><Relationship Id="rId15" Type="http://schemas.openxmlformats.org/officeDocument/2006/relationships/diagramColors" Target="../diagrams/colors1.xml"/><Relationship Id="rId23" Type="http://schemas.openxmlformats.org/officeDocument/2006/relationships/image" Target="../media/image16.png"/><Relationship Id="rId10" Type="http://schemas.openxmlformats.org/officeDocument/2006/relationships/image" Target="../media/image8.png"/><Relationship Id="rId19" Type="http://schemas.openxmlformats.org/officeDocument/2006/relationships/image" Target="../media/image12.jpe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diagramQuickStyle" Target="../diagrams/quickStyle1.xml"/><Relationship Id="rId2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Text Box 16">
            <a:extLst>
              <a:ext uri="{FF2B5EF4-FFF2-40B4-BE49-F238E27FC236}">
                <a16:creationId xmlns:a16="http://schemas.microsoft.com/office/drawing/2014/main" id="{16A04E38-BD11-42B3-9649-E60243BA6AA5}"/>
              </a:ext>
            </a:extLst>
          </p:cNvPr>
          <p:cNvSpPr txBox="1">
            <a:spLocks noChangeArrowheads="1"/>
          </p:cNvSpPr>
          <p:nvPr/>
        </p:nvSpPr>
        <p:spPr bwMode="auto">
          <a:xfrm>
            <a:off x="23682960" y="28675584"/>
            <a:ext cx="15316200" cy="3511296"/>
          </a:xfrm>
          <a:prstGeom prst="rect">
            <a:avLst/>
          </a:prstGeom>
          <a:solidFill>
            <a:schemeClr val="bg1"/>
          </a:solidFill>
          <a:ln w="38100">
            <a:noFill/>
            <a:round/>
            <a:headEnd/>
            <a:tailEnd/>
          </a:ln>
        </p:spPr>
        <p:txBody>
          <a:bodyPr lIns="365760" tIns="182880" rIns="283464" bIns="365760"/>
          <a:lstStyle>
            <a:lvl1pPr eaLnBrk="0" hangingPunct="0">
              <a:defRPr sz="3200">
                <a:solidFill>
                  <a:schemeClr val="tx1"/>
                </a:solidFill>
                <a:latin typeface="Helvetica" panose="020B0604020202020204" pitchFamily="34" charset="0"/>
                <a:ea typeface="MS PGothic" panose="020B0600070205080204" pitchFamily="34" charset="-128"/>
              </a:defRPr>
            </a:lvl1pPr>
            <a:lvl2pPr marL="742950" indent="-285750" eaLnBrk="0" hangingPunct="0">
              <a:defRPr sz="3200">
                <a:solidFill>
                  <a:schemeClr val="tx1"/>
                </a:solidFill>
                <a:latin typeface="Helvetica" panose="020B0604020202020204" pitchFamily="34" charset="0"/>
                <a:ea typeface="MS PGothic" panose="020B0600070205080204" pitchFamily="34" charset="-128"/>
              </a:defRPr>
            </a:lvl2pPr>
            <a:lvl3pPr marL="1143000" indent="-228600" eaLnBrk="0" hangingPunct="0">
              <a:defRPr sz="3200">
                <a:solidFill>
                  <a:schemeClr val="tx1"/>
                </a:solidFill>
                <a:latin typeface="Helvetica" panose="020B0604020202020204" pitchFamily="34" charset="0"/>
                <a:ea typeface="MS PGothic" panose="020B0600070205080204" pitchFamily="34" charset="-128"/>
              </a:defRPr>
            </a:lvl3pPr>
            <a:lvl4pPr marL="1600200" indent="-228600" eaLnBrk="0" hangingPunct="0">
              <a:defRPr sz="3200">
                <a:solidFill>
                  <a:schemeClr val="tx1"/>
                </a:solidFill>
                <a:latin typeface="Helvetica" panose="020B0604020202020204" pitchFamily="34" charset="0"/>
                <a:ea typeface="MS PGothic" panose="020B0600070205080204" pitchFamily="34" charset="-128"/>
              </a:defRPr>
            </a:lvl4pPr>
            <a:lvl5pPr marL="2057400" indent="-228600" eaLnBrk="0" hangingPunct="0">
              <a:defRPr sz="3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9pPr>
          </a:lstStyle>
          <a:p>
            <a:pPr lvl="0" defTabSz="2193884" eaLnBrk="1" hangingPunct="1">
              <a:spcBef>
                <a:spcPct val="50000"/>
              </a:spcBef>
            </a:pPr>
            <a:r>
              <a:rPr lang="en-GB" sz="3800" b="1" u="sng" dirty="0">
                <a:solidFill>
                  <a:srgbClr val="FA6300"/>
                </a:solidFill>
                <a:latin typeface="Arial" charset="0"/>
                <a:ea typeface="ＭＳ Ｐゴシック" charset="0"/>
              </a:rPr>
              <a:t>References</a:t>
            </a:r>
            <a:endParaRPr lang="en-GB" sz="3800" b="1" u="sng" dirty="0">
              <a:solidFill>
                <a:srgbClr val="FA6300"/>
              </a:solidFill>
              <a:latin typeface="Arial"/>
              <a:ea typeface="ＭＳ Ｐゴシック" charset="0"/>
              <a:cs typeface="Arial" panose="020B0604020202020204" pitchFamily="34" charset="0"/>
            </a:endParaRPr>
          </a:p>
          <a:p>
            <a:pPr lvl="0" defTabSz="2193884" eaLnBrk="1" hangingPunct="1">
              <a:spcBef>
                <a:spcPct val="50000"/>
              </a:spcBef>
            </a:pPr>
            <a:endParaRPr lang="en-GB" sz="500" b="1" dirty="0">
              <a:solidFill>
                <a:srgbClr val="CC3300"/>
              </a:solidFill>
              <a:latin typeface="Arial" charset="0"/>
              <a:ea typeface="ＭＳ Ｐゴシック" charset="0"/>
            </a:endParaRPr>
          </a:p>
          <a:p>
            <a:pPr marL="548640" indent="-548640">
              <a:spcBef>
                <a:spcPts val="0"/>
              </a:spcBef>
              <a:spcAft>
                <a:spcPts val="200"/>
              </a:spcAft>
            </a:pPr>
            <a:r>
              <a:rPr lang="en-US" sz="2000" dirty="0">
                <a:latin typeface="Calibri" panose="020F0502020204030204" pitchFamily="34" charset="0"/>
                <a:cs typeface="Calibri" panose="020F0502020204030204" pitchFamily="34" charset="0"/>
              </a:rPr>
              <a:t>Bukhari, S. A., Saul, M. C., Seward, C. H., Zhang, H., </a:t>
            </a:r>
            <a:r>
              <a:rPr lang="en-US" sz="2000" dirty="0" err="1">
                <a:latin typeface="Calibri" panose="020F0502020204030204" pitchFamily="34" charset="0"/>
                <a:cs typeface="Calibri" panose="020F0502020204030204" pitchFamily="34" charset="0"/>
              </a:rPr>
              <a:t>Bensky</a:t>
            </a:r>
            <a:r>
              <a:rPr lang="en-US" sz="2000" dirty="0">
                <a:latin typeface="Calibri" panose="020F0502020204030204" pitchFamily="34" charset="0"/>
                <a:cs typeface="Calibri" panose="020F0502020204030204" pitchFamily="34" charset="0"/>
              </a:rPr>
              <a:t>, M., James, N., … Bell, A. M. (2017). Temporal dynamics of </a:t>
            </a:r>
            <a:r>
              <a:rPr lang="en-US" sz="2000" dirty="0" err="1">
                <a:latin typeface="Calibri" panose="020F0502020204030204" pitchFamily="34" charset="0"/>
                <a:cs typeface="Calibri" panose="020F0502020204030204" pitchFamily="34" charset="0"/>
              </a:rPr>
              <a:t>neurogenomic</a:t>
            </a:r>
            <a:r>
              <a:rPr lang="en-US" sz="2000" dirty="0">
                <a:latin typeface="Calibri" panose="020F0502020204030204" pitchFamily="34" charset="0"/>
                <a:cs typeface="Calibri" panose="020F0502020204030204" pitchFamily="34" charset="0"/>
              </a:rPr>
              <a:t> plasticity in response to social interactions in male </a:t>
            </a:r>
            <a:r>
              <a:rPr lang="en-US" sz="2000" dirty="0" err="1">
                <a:latin typeface="Calibri" panose="020F0502020204030204" pitchFamily="34" charset="0"/>
                <a:cs typeface="Calibri" panose="020F0502020204030204" pitchFamily="34" charset="0"/>
              </a:rPr>
              <a:t>threespined</a:t>
            </a:r>
            <a:r>
              <a:rPr lang="en-US" sz="2000" dirty="0">
                <a:latin typeface="Calibri" panose="020F0502020204030204" pitchFamily="34" charset="0"/>
                <a:cs typeface="Calibri" panose="020F0502020204030204" pitchFamily="34" charset="0"/>
              </a:rPr>
              <a:t> sticklebacks. </a:t>
            </a:r>
            <a:r>
              <a:rPr lang="en-US" sz="2000" i="1" dirty="0">
                <a:latin typeface="Calibri" panose="020F0502020204030204" pitchFamily="34" charset="0"/>
                <a:cs typeface="Calibri" panose="020F0502020204030204" pitchFamily="34" charset="0"/>
              </a:rPr>
              <a:t>PLOS Genetics</a:t>
            </a:r>
            <a:r>
              <a:rPr lang="en-US" sz="2000" dirty="0">
                <a:latin typeface="Calibri" panose="020F0502020204030204" pitchFamily="34" charset="0"/>
                <a:cs typeface="Calibri" panose="020F0502020204030204" pitchFamily="34" charset="0"/>
              </a:rPr>
              <a:t>, </a:t>
            </a:r>
            <a:r>
              <a:rPr lang="en-US" sz="2000" i="1" dirty="0">
                <a:latin typeface="Calibri" panose="020F0502020204030204" pitchFamily="34" charset="0"/>
                <a:cs typeface="Calibri" panose="020F0502020204030204" pitchFamily="34" charset="0"/>
              </a:rPr>
              <a:t>13</a:t>
            </a:r>
            <a:r>
              <a:rPr lang="en-US" sz="2000" dirty="0">
                <a:latin typeface="Calibri" panose="020F0502020204030204" pitchFamily="34" charset="0"/>
                <a:cs typeface="Calibri" panose="020F0502020204030204" pitchFamily="34" charset="0"/>
              </a:rPr>
              <a:t>(7), e1006840.</a:t>
            </a:r>
          </a:p>
          <a:p>
            <a:pPr marL="548640" indent="-548640">
              <a:spcBef>
                <a:spcPts val="0"/>
              </a:spcBef>
              <a:spcAft>
                <a:spcPts val="200"/>
              </a:spcAft>
            </a:pPr>
            <a:r>
              <a:rPr lang="en-US" sz="2000" dirty="0" err="1">
                <a:latin typeface="Calibri" panose="020F0502020204030204" pitchFamily="34" charset="0"/>
                <a:cs typeface="Calibri" panose="020F0502020204030204" pitchFamily="34" charset="0"/>
              </a:rPr>
              <a:t>Neiffer</a:t>
            </a:r>
            <a:r>
              <a:rPr lang="en-US" sz="2000" dirty="0">
                <a:latin typeface="Calibri" panose="020F0502020204030204" pitchFamily="34" charset="0"/>
                <a:cs typeface="Calibri" panose="020F0502020204030204" pitchFamily="34" charset="0"/>
              </a:rPr>
              <a:t>, D. L., &amp; Stamper, M. A. (2009). Fish sedation, anesthesia, analgesia, and euthanasia: Considerations, methods, and types of drugs. </a:t>
            </a:r>
            <a:r>
              <a:rPr lang="en-US" sz="2000" i="1" dirty="0">
                <a:latin typeface="Calibri" panose="020F0502020204030204" pitchFamily="34" charset="0"/>
                <a:cs typeface="Calibri" panose="020F0502020204030204" pitchFamily="34" charset="0"/>
              </a:rPr>
              <a:t>ILAR Journal</a:t>
            </a:r>
            <a:r>
              <a:rPr lang="en-US" sz="2000" dirty="0">
                <a:latin typeface="Calibri" panose="020F0502020204030204" pitchFamily="34" charset="0"/>
                <a:cs typeface="Calibri" panose="020F0502020204030204" pitchFamily="34" charset="0"/>
              </a:rPr>
              <a:t>, </a:t>
            </a:r>
            <a:r>
              <a:rPr lang="en-US" sz="2000" i="1" dirty="0">
                <a:latin typeface="Calibri" panose="020F0502020204030204" pitchFamily="34" charset="0"/>
                <a:cs typeface="Calibri" panose="020F0502020204030204" pitchFamily="34" charset="0"/>
              </a:rPr>
              <a:t>50</a:t>
            </a:r>
            <a:r>
              <a:rPr lang="en-US" sz="2000" dirty="0">
                <a:latin typeface="Calibri" panose="020F0502020204030204" pitchFamily="34" charset="0"/>
                <a:cs typeface="Calibri" panose="020F0502020204030204" pitchFamily="34" charset="0"/>
              </a:rPr>
              <a:t>(4), 343–360.</a:t>
            </a:r>
          </a:p>
          <a:p>
            <a:pPr marL="548640" indent="-548640">
              <a:spcBef>
                <a:spcPts val="0"/>
              </a:spcBef>
              <a:spcAft>
                <a:spcPts val="200"/>
              </a:spcAft>
            </a:pPr>
            <a:r>
              <a:rPr lang="en-US" sz="2000" dirty="0" err="1">
                <a:latin typeface="Calibri" panose="020F0502020204030204" pitchFamily="34" charset="0"/>
                <a:cs typeface="Calibri" panose="020F0502020204030204" pitchFamily="34" charset="0"/>
              </a:rPr>
              <a:t>Sladky</a:t>
            </a:r>
            <a:r>
              <a:rPr lang="en-US" sz="2000" dirty="0">
                <a:latin typeface="Calibri" panose="020F0502020204030204" pitchFamily="34" charset="0"/>
                <a:cs typeface="Calibri" panose="020F0502020204030204" pitchFamily="34" charset="0"/>
              </a:rPr>
              <a:t>, K. K., &amp; Clarke, E. O. (2016). Fish Surgery: Presurgical Preparation and Common Surgical Procedures. </a:t>
            </a:r>
            <a:r>
              <a:rPr lang="en-US" sz="2000" i="1" dirty="0">
                <a:latin typeface="Calibri" panose="020F0502020204030204" pitchFamily="34" charset="0"/>
                <a:cs typeface="Calibri" panose="020F0502020204030204" pitchFamily="34" charset="0"/>
              </a:rPr>
              <a:t>Veterinary Clinics of North America - Exotic Animal Practice</a:t>
            </a:r>
            <a:r>
              <a:rPr lang="en-US" sz="2000" dirty="0">
                <a:latin typeface="Calibri" panose="020F0502020204030204" pitchFamily="34" charset="0"/>
                <a:cs typeface="Calibri" panose="020F0502020204030204" pitchFamily="34" charset="0"/>
              </a:rPr>
              <a:t>, </a:t>
            </a:r>
            <a:r>
              <a:rPr lang="en-US" sz="2000" i="1" dirty="0">
                <a:latin typeface="Calibri" panose="020F0502020204030204" pitchFamily="34" charset="0"/>
                <a:cs typeface="Calibri" panose="020F0502020204030204" pitchFamily="34" charset="0"/>
              </a:rPr>
              <a:t>19</a:t>
            </a:r>
            <a:r>
              <a:rPr lang="en-US" sz="2000" dirty="0">
                <a:latin typeface="Calibri" panose="020F0502020204030204" pitchFamily="34" charset="0"/>
                <a:cs typeface="Calibri" panose="020F0502020204030204" pitchFamily="34" charset="0"/>
              </a:rPr>
              <a:t>(1), 55–76.</a:t>
            </a:r>
          </a:p>
          <a:p>
            <a:pPr marL="548640" indent="-548640">
              <a:spcBef>
                <a:spcPts val="0"/>
              </a:spcBef>
              <a:spcAft>
                <a:spcPts val="200"/>
              </a:spcAft>
            </a:pPr>
            <a:r>
              <a:rPr lang="en-US" sz="2000" dirty="0">
                <a:latin typeface="Calibri" panose="020F0502020204030204" pitchFamily="34" charset="0"/>
                <a:cs typeface="Calibri" panose="020F0502020204030204" pitchFamily="34" charset="0"/>
              </a:rPr>
              <a:t>Zou, M., De </a:t>
            </a:r>
            <a:r>
              <a:rPr lang="en-US" sz="2000" dirty="0" err="1">
                <a:latin typeface="Calibri" panose="020F0502020204030204" pitchFamily="34" charset="0"/>
                <a:cs typeface="Calibri" panose="020F0502020204030204" pitchFamily="34" charset="0"/>
              </a:rPr>
              <a:t>Koninck</a:t>
            </a:r>
            <a:r>
              <a:rPr lang="en-US" sz="2000" dirty="0">
                <a:latin typeface="Calibri" panose="020F0502020204030204" pitchFamily="34" charset="0"/>
                <a:cs typeface="Calibri" panose="020F0502020204030204" pitchFamily="34" charset="0"/>
              </a:rPr>
              <a:t>, P., Neve, R. L., &amp; Friedrich, R. W. (2014). Fast gene transfer into the adult zebrafish brain by herpes simplex virus 1 (HSV-1) and electroporation: methods and optogenetic applications. </a:t>
            </a:r>
            <a:r>
              <a:rPr lang="en-US" sz="2000" i="1" dirty="0">
                <a:latin typeface="Calibri" panose="020F0502020204030204" pitchFamily="34" charset="0"/>
                <a:cs typeface="Calibri" panose="020F0502020204030204" pitchFamily="34" charset="0"/>
              </a:rPr>
              <a:t>Frontiers in Neural Circuits</a:t>
            </a:r>
            <a:r>
              <a:rPr lang="en-US" sz="2000" dirty="0">
                <a:latin typeface="Calibri" panose="020F0502020204030204" pitchFamily="34" charset="0"/>
                <a:cs typeface="Calibri" panose="020F0502020204030204" pitchFamily="34" charset="0"/>
              </a:rPr>
              <a:t>, </a:t>
            </a:r>
            <a:r>
              <a:rPr lang="en-US" sz="2000" i="1" dirty="0">
                <a:latin typeface="Calibri" panose="020F0502020204030204" pitchFamily="34" charset="0"/>
                <a:cs typeface="Calibri" panose="020F0502020204030204" pitchFamily="34" charset="0"/>
              </a:rPr>
              <a:t>8</a:t>
            </a:r>
            <a:r>
              <a:rPr lang="en-US" sz="2000" dirty="0">
                <a:latin typeface="Calibri" panose="020F0502020204030204" pitchFamily="34" charset="0"/>
                <a:cs typeface="Calibri" panose="020F0502020204030204" pitchFamily="34" charset="0"/>
              </a:rPr>
              <a:t>(May), 41.</a:t>
            </a:r>
          </a:p>
        </p:txBody>
      </p:sp>
      <p:sp>
        <p:nvSpPr>
          <p:cNvPr id="63" name="Text Box 14">
            <a:extLst>
              <a:ext uri="{FF2B5EF4-FFF2-40B4-BE49-F238E27FC236}">
                <a16:creationId xmlns:a16="http://schemas.microsoft.com/office/drawing/2014/main" id="{048792CC-EBC6-478D-B9E9-D3F07C17288E}"/>
              </a:ext>
            </a:extLst>
          </p:cNvPr>
          <p:cNvSpPr txBox="1">
            <a:spLocks noChangeArrowheads="1"/>
          </p:cNvSpPr>
          <p:nvPr/>
        </p:nvSpPr>
        <p:spPr bwMode="auto">
          <a:xfrm>
            <a:off x="1371602" y="1097284"/>
            <a:ext cx="41147999" cy="179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249827" tIns="249827" rIns="249827" bIns="249827" anchor="ctr">
            <a:spAutoFit/>
          </a:bodyPr>
          <a:lstStyle>
            <a:lvl1pPr eaLnBrk="0" hangingPunct="0">
              <a:defRPr sz="3200">
                <a:solidFill>
                  <a:schemeClr val="tx1"/>
                </a:solidFill>
                <a:latin typeface="Helvetica" panose="020B0604020202020204" pitchFamily="34" charset="0"/>
                <a:ea typeface="MS PGothic" panose="020B0600070205080204" pitchFamily="34" charset="-128"/>
              </a:defRPr>
            </a:lvl1pPr>
            <a:lvl2pPr marL="742950" indent="-285750" eaLnBrk="0" hangingPunct="0">
              <a:defRPr sz="3200">
                <a:solidFill>
                  <a:schemeClr val="tx1"/>
                </a:solidFill>
                <a:latin typeface="Helvetica" panose="020B0604020202020204" pitchFamily="34" charset="0"/>
                <a:ea typeface="MS PGothic" panose="020B0600070205080204" pitchFamily="34" charset="-128"/>
              </a:defRPr>
            </a:lvl2pPr>
            <a:lvl3pPr marL="1143000" indent="-228600" eaLnBrk="0" hangingPunct="0">
              <a:defRPr sz="3200">
                <a:solidFill>
                  <a:schemeClr val="tx1"/>
                </a:solidFill>
                <a:latin typeface="Helvetica" panose="020B0604020202020204" pitchFamily="34" charset="0"/>
                <a:ea typeface="MS PGothic" panose="020B0600070205080204" pitchFamily="34" charset="-128"/>
              </a:defRPr>
            </a:lvl3pPr>
            <a:lvl4pPr marL="1600200" indent="-228600" eaLnBrk="0" hangingPunct="0">
              <a:defRPr sz="3200">
                <a:solidFill>
                  <a:schemeClr val="tx1"/>
                </a:solidFill>
                <a:latin typeface="Helvetica" panose="020B0604020202020204" pitchFamily="34" charset="0"/>
                <a:ea typeface="MS PGothic" panose="020B0600070205080204" pitchFamily="34" charset="-128"/>
              </a:defRPr>
            </a:lvl4pPr>
            <a:lvl5pPr marL="2057400" indent="-228600" eaLnBrk="0" hangingPunct="0">
              <a:defRPr sz="3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9pPr>
          </a:lstStyle>
          <a:p>
            <a:pPr algn="ctr" eaLnBrk="1" hangingPunct="1">
              <a:spcBef>
                <a:spcPct val="50000"/>
              </a:spcBef>
              <a:spcAft>
                <a:spcPts val="546"/>
              </a:spcAft>
            </a:pPr>
            <a:r>
              <a:rPr lang="en-US" altLang="en-US" sz="4500" b="1" dirty="0">
                <a:latin typeface="Calibri" panose="020F0502020204030204" pitchFamily="34" charset="0"/>
              </a:rPr>
              <a:t>Noelle James</a:t>
            </a:r>
            <a:r>
              <a:rPr lang="en-US" altLang="en-US" sz="4500" b="1" baseline="30000" dirty="0">
                <a:latin typeface="Calibri" panose="020F0502020204030204" pitchFamily="34" charset="0"/>
              </a:rPr>
              <a:t>1</a:t>
            </a:r>
            <a:r>
              <a:rPr lang="en-US" altLang="en-US" sz="4500" b="1" dirty="0">
                <a:latin typeface="Calibri" panose="020F0502020204030204" pitchFamily="34" charset="0"/>
              </a:rPr>
              <a:t> </a:t>
            </a:r>
            <a:r>
              <a:rPr lang="en-US" altLang="en-US" sz="4500" dirty="0">
                <a:latin typeface="Calibri" panose="020F0502020204030204" pitchFamily="34" charset="0"/>
              </a:rPr>
              <a:t>and Alison Bell</a:t>
            </a:r>
            <a:r>
              <a:rPr lang="en-US" altLang="en-US" sz="4500" baseline="30000" dirty="0">
                <a:latin typeface="Calibri" panose="020F0502020204030204" pitchFamily="34" charset="0"/>
              </a:rPr>
              <a:t>2</a:t>
            </a:r>
            <a:br>
              <a:rPr lang="en-US" altLang="en-US" sz="3900" b="1" dirty="0">
                <a:latin typeface="Calibri" panose="020F0502020204030204" pitchFamily="34" charset="0"/>
              </a:rPr>
            </a:br>
            <a:r>
              <a:rPr lang="en-US" altLang="en-US" sz="3900" baseline="30000" dirty="0">
                <a:latin typeface="Calibri" panose="020F0502020204030204" pitchFamily="34" charset="0"/>
              </a:rPr>
              <a:t>1</a:t>
            </a:r>
            <a:r>
              <a:rPr lang="en-US" altLang="en-US" sz="3900" dirty="0">
                <a:latin typeface="Calibri" panose="020F0502020204030204" pitchFamily="34" charset="0"/>
              </a:rPr>
              <a:t>Neuroscience Program &amp; </a:t>
            </a:r>
            <a:r>
              <a:rPr lang="en-US" altLang="en-US" sz="3900" baseline="30000" dirty="0">
                <a:latin typeface="Calibri" panose="020F0502020204030204" pitchFamily="34" charset="0"/>
              </a:rPr>
              <a:t>2</a:t>
            </a:r>
            <a:r>
              <a:rPr lang="en-US" altLang="en-US" sz="3900" dirty="0">
                <a:latin typeface="Calibri" panose="020F0502020204030204" pitchFamily="34" charset="0"/>
              </a:rPr>
              <a:t>Animal Biology Department at University of Illinois at Urbana-Champaign</a:t>
            </a:r>
          </a:p>
        </p:txBody>
      </p:sp>
      <p:sp>
        <p:nvSpPr>
          <p:cNvPr id="66" name="Rectangle 180">
            <a:extLst>
              <a:ext uri="{FF2B5EF4-FFF2-40B4-BE49-F238E27FC236}">
                <a16:creationId xmlns:a16="http://schemas.microsoft.com/office/drawing/2014/main" id="{2C1D4FED-4801-4774-8B9C-C77F1D611D50}"/>
              </a:ext>
            </a:extLst>
          </p:cNvPr>
          <p:cNvSpPr>
            <a:spLocks noChangeArrowheads="1"/>
          </p:cNvSpPr>
          <p:nvPr/>
        </p:nvSpPr>
        <p:spPr bwMode="auto">
          <a:xfrm>
            <a:off x="1371600" y="251242"/>
            <a:ext cx="41148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a:defRPr/>
            </a:pPr>
            <a:r>
              <a:rPr lang="en-US" sz="6900" b="1" spc="-225" dirty="0">
                <a:ln>
                  <a:solidFill>
                    <a:schemeClr val="bg1"/>
                  </a:solidFill>
                </a:ln>
                <a:latin typeface="Calibri" panose="020F0502020204030204" pitchFamily="34" charset="0"/>
                <a:ea typeface="ＭＳ Ｐゴシック" charset="0"/>
                <a:cs typeface="Calibri" panose="020F0502020204030204" pitchFamily="34" charset="0"/>
              </a:rPr>
              <a:t>Viral-mediated transgenesis in the brain as a method to determine molecular mechanisms of aggression in stickleback fish</a:t>
            </a:r>
          </a:p>
        </p:txBody>
      </p:sp>
      <p:grpSp>
        <p:nvGrpSpPr>
          <p:cNvPr id="6" name="Group 5">
            <a:extLst>
              <a:ext uri="{FF2B5EF4-FFF2-40B4-BE49-F238E27FC236}">
                <a16:creationId xmlns:a16="http://schemas.microsoft.com/office/drawing/2014/main" id="{6BD50EED-C151-4DE2-98BD-3F8B84EDBAB8}"/>
              </a:ext>
            </a:extLst>
          </p:cNvPr>
          <p:cNvGrpSpPr/>
          <p:nvPr/>
        </p:nvGrpSpPr>
        <p:grpSpPr>
          <a:xfrm>
            <a:off x="731520" y="28675583"/>
            <a:ext cx="22219920" cy="3511296"/>
            <a:chOff x="1051560" y="28857878"/>
            <a:chExt cx="22219920" cy="3445970"/>
          </a:xfrm>
        </p:grpSpPr>
        <p:sp>
          <p:nvSpPr>
            <p:cNvPr id="64" name="Text Box 15">
              <a:extLst>
                <a:ext uri="{FF2B5EF4-FFF2-40B4-BE49-F238E27FC236}">
                  <a16:creationId xmlns:a16="http://schemas.microsoft.com/office/drawing/2014/main" id="{A916088B-82AC-4C6E-9C5E-D1F9E72891A6}"/>
                </a:ext>
              </a:extLst>
            </p:cNvPr>
            <p:cNvSpPr txBox="1">
              <a:spLocks noChangeArrowheads="1"/>
            </p:cNvSpPr>
            <p:nvPr/>
          </p:nvSpPr>
          <p:spPr bwMode="auto">
            <a:xfrm>
              <a:off x="1051560" y="28857878"/>
              <a:ext cx="22219920" cy="3445970"/>
            </a:xfrm>
            <a:prstGeom prst="rect">
              <a:avLst/>
            </a:prstGeom>
            <a:solidFill>
              <a:schemeClr val="bg1"/>
            </a:solidFill>
            <a:ln w="38100" cap="flat" cmpd="sng" algn="ctr">
              <a:noFill/>
              <a:prstDash val="solid"/>
              <a:round/>
              <a:headEnd type="none" w="med" len="med"/>
              <a:tailEnd type="none" w="med" len="med"/>
            </a:ln>
          </p:spPr>
          <p:txBody>
            <a:bodyPr lIns="457200" tIns="182880" rIns="1920240" bIns="365760" numCol="1" spcCol="914400"/>
            <a:lstStyle/>
            <a:p>
              <a:pPr defTabSz="2193884">
                <a:spcBef>
                  <a:spcPct val="50000"/>
                </a:spcBef>
              </a:pPr>
              <a:r>
                <a:rPr lang="en-GB" sz="3800" b="1" u="sng" dirty="0">
                  <a:solidFill>
                    <a:srgbClr val="FA6300"/>
                  </a:solidFill>
                  <a:latin typeface="Arial" charset="0"/>
                  <a:ea typeface="ＭＳ Ｐゴシック" charset="0"/>
                </a:rPr>
                <a:t>Acknowledgements</a:t>
              </a:r>
              <a:endParaRPr lang="en-GB" sz="3800" b="1" u="sng" dirty="0">
                <a:solidFill>
                  <a:srgbClr val="FA6300"/>
                </a:solidFill>
                <a:latin typeface="Arial"/>
                <a:ea typeface="ＭＳ Ｐゴシック" charset="0"/>
                <a:cs typeface="Arial" panose="020B0604020202020204" pitchFamily="34" charset="0"/>
              </a:endParaRPr>
            </a:p>
            <a:p>
              <a:pPr defTabSz="2193884">
                <a:spcBef>
                  <a:spcPct val="50000"/>
                </a:spcBef>
              </a:pPr>
              <a:endParaRPr lang="en-GB" sz="600" b="1" dirty="0">
                <a:solidFill>
                  <a:srgbClr val="CC3300"/>
                </a:solidFill>
                <a:latin typeface="Arial" charset="0"/>
                <a:ea typeface="ＭＳ Ｐゴシック" charset="0"/>
              </a:endParaRPr>
            </a:p>
            <a:p>
              <a:pPr>
                <a:spcBef>
                  <a:spcPct val="10000"/>
                </a:spcBef>
              </a:pPr>
              <a:r>
                <a:rPr lang="en-US" altLang="en-US" sz="2000" dirty="0">
                  <a:solidFill>
                    <a:srgbClr val="131F33"/>
                  </a:solidFill>
                  <a:latin typeface="Calibri" panose="020F0502020204030204" pitchFamily="34" charset="0"/>
                  <a:cs typeface="Calibri" panose="020F0502020204030204" pitchFamily="34" charset="0"/>
                </a:rPr>
                <a:t>Thanks to the Bell lab, especially Colby Behrens, Miles </a:t>
              </a:r>
              <a:r>
                <a:rPr lang="en-US" altLang="en-US" sz="2000" dirty="0" err="1">
                  <a:solidFill>
                    <a:srgbClr val="131F33"/>
                  </a:solidFill>
                  <a:latin typeface="Calibri" panose="020F0502020204030204" pitchFamily="34" charset="0"/>
                  <a:cs typeface="Calibri" panose="020F0502020204030204" pitchFamily="34" charset="0"/>
                </a:rPr>
                <a:t>Bensky</a:t>
              </a:r>
              <a:r>
                <a:rPr lang="en-US" altLang="en-US" sz="2000" dirty="0">
                  <a:solidFill>
                    <a:srgbClr val="131F33"/>
                  </a:solidFill>
                  <a:latin typeface="Calibri" panose="020F0502020204030204" pitchFamily="34" charset="0"/>
                  <a:cs typeface="Calibri" panose="020F0502020204030204" pitchFamily="34" charset="0"/>
                </a:rPr>
                <a:t>, Severin Odland, Christian Zielinski, and Rachael </a:t>
              </a:r>
              <a:r>
                <a:rPr lang="en-US" altLang="en-US" sz="2000" dirty="0" err="1">
                  <a:solidFill>
                    <a:srgbClr val="131F33"/>
                  </a:solidFill>
                  <a:latin typeface="Calibri" panose="020F0502020204030204" pitchFamily="34" charset="0"/>
                  <a:cs typeface="Calibri" panose="020F0502020204030204" pitchFamily="34" charset="0"/>
                </a:rPr>
                <a:t>Kirchschlager</a:t>
              </a:r>
              <a:r>
                <a:rPr lang="en-US" altLang="en-US" sz="2000" dirty="0">
                  <a:solidFill>
                    <a:srgbClr val="131F33"/>
                  </a:solidFill>
                  <a:latin typeface="Calibri" panose="020F0502020204030204" pitchFamily="34" charset="0"/>
                  <a:cs typeface="Calibri" panose="020F0502020204030204" pitchFamily="34" charset="0"/>
                </a:rPr>
                <a:t>, for their assistance on these experiments. Dr. Rachael Neve of the Massachusetts General Hospital’s Gene Delivery Technology Core helped with construct design and viral packaging. Dr. </a:t>
              </a:r>
              <a:r>
                <a:rPr lang="en-US" altLang="en-US" sz="2000" dirty="0" err="1">
                  <a:solidFill>
                    <a:srgbClr val="131F33"/>
                  </a:solidFill>
                  <a:latin typeface="Calibri" panose="020F0502020204030204" pitchFamily="34" charset="0"/>
                  <a:cs typeface="Calibri" panose="020F0502020204030204" pitchFamily="34" charset="0"/>
                </a:rPr>
                <a:t>Rhanor</a:t>
              </a:r>
              <a:r>
                <a:rPr lang="en-US" altLang="en-US" sz="2000" dirty="0">
                  <a:solidFill>
                    <a:srgbClr val="131F33"/>
                  </a:solidFill>
                  <a:latin typeface="Calibri" panose="020F0502020204030204" pitchFamily="34" charset="0"/>
                  <a:cs typeface="Calibri" panose="020F0502020204030204" pitchFamily="34" charset="0"/>
                </a:rPr>
                <a:t> Gillette and Dr. Gene Robinson provided equipment. Brian James assisted with surgical apparatus design and construction. Additional experimental design advice was provided by my thesis committee of Dr. Lori </a:t>
              </a:r>
              <a:r>
                <a:rPr lang="en-US" altLang="en-US" sz="2000" dirty="0" err="1">
                  <a:solidFill>
                    <a:srgbClr val="131F33"/>
                  </a:solidFill>
                  <a:latin typeface="Calibri" panose="020F0502020204030204" pitchFamily="34" charset="0"/>
                  <a:cs typeface="Calibri" panose="020F0502020204030204" pitchFamily="34" charset="0"/>
                </a:rPr>
                <a:t>Raetzman</a:t>
              </a:r>
              <a:r>
                <a:rPr lang="en-US" altLang="en-US" sz="2000" dirty="0">
                  <a:solidFill>
                    <a:srgbClr val="131F33"/>
                  </a:solidFill>
                  <a:latin typeface="Calibri" panose="020F0502020204030204" pitchFamily="34" charset="0"/>
                  <a:cs typeface="Calibri" panose="020F0502020204030204" pitchFamily="34" charset="0"/>
                </a:rPr>
                <a:t>, Dr. Justin Rhodes, and Dr. Lisa Stubbs. Imaging was performed on a Zeiss LSM 710 at the Core Facilities at the Carl R. </a:t>
              </a:r>
              <a:r>
                <a:rPr lang="en-US" altLang="en-US" sz="2000" dirty="0" err="1">
                  <a:solidFill>
                    <a:srgbClr val="131F33"/>
                  </a:solidFill>
                  <a:latin typeface="Calibri" panose="020F0502020204030204" pitchFamily="34" charset="0"/>
                  <a:cs typeface="Calibri" panose="020F0502020204030204" pitchFamily="34" charset="0"/>
                </a:rPr>
                <a:t>Woese</a:t>
              </a:r>
              <a:r>
                <a:rPr lang="en-US" altLang="en-US" sz="2000" dirty="0">
                  <a:solidFill>
                    <a:srgbClr val="131F33"/>
                  </a:solidFill>
                  <a:latin typeface="Calibri" panose="020F0502020204030204" pitchFamily="34" charset="0"/>
                  <a:cs typeface="Calibri" panose="020F0502020204030204" pitchFamily="34" charset="0"/>
                </a:rPr>
                <a:t> Institute for Genomic Biology. </a:t>
              </a:r>
            </a:p>
            <a:p>
              <a:pPr lvl="0">
                <a:spcBef>
                  <a:spcPct val="10000"/>
                </a:spcBef>
              </a:pPr>
              <a:endParaRPr lang="en-US" altLang="en-US" sz="900" dirty="0">
                <a:solidFill>
                  <a:srgbClr val="131F33"/>
                </a:solidFill>
                <a:latin typeface="Calibri" panose="020F0502020204030204" pitchFamily="34" charset="0"/>
                <a:cs typeface="Calibri" panose="020F0502020204030204" pitchFamily="34" charset="0"/>
              </a:endParaRPr>
            </a:p>
            <a:p>
              <a:pPr lvl="0">
                <a:spcBef>
                  <a:spcPct val="10000"/>
                </a:spcBef>
              </a:pPr>
              <a:r>
                <a:rPr lang="en-US" altLang="en-US" sz="2000" dirty="0">
                  <a:solidFill>
                    <a:srgbClr val="131F33"/>
                  </a:solidFill>
                  <a:latin typeface="Calibri" panose="020F0502020204030204" pitchFamily="34" charset="0"/>
                  <a:cs typeface="Calibri" panose="020F0502020204030204" pitchFamily="34" charset="0"/>
                </a:rPr>
                <a:t>All </a:t>
              </a:r>
              <a:r>
                <a:rPr lang="en-US" altLang="en-US" sz="2000" b="1" dirty="0">
                  <a:solidFill>
                    <a:srgbClr val="131F33"/>
                  </a:solidFill>
                  <a:latin typeface="Calibri" panose="020F0502020204030204" pitchFamily="34" charset="0"/>
                  <a:cs typeface="Calibri" panose="020F0502020204030204" pitchFamily="34" charset="0"/>
                </a:rPr>
                <a:t>animal work </a:t>
              </a:r>
              <a:r>
                <a:rPr lang="en-US" altLang="en-US" sz="2000" dirty="0">
                  <a:solidFill>
                    <a:srgbClr val="131F33"/>
                  </a:solidFill>
                  <a:latin typeface="Calibri" panose="020F0502020204030204" pitchFamily="34" charset="0"/>
                  <a:cs typeface="Calibri" panose="020F0502020204030204" pitchFamily="34" charset="0"/>
                </a:rPr>
                <a:t>was done in accordance with IACUC protocol 18080. Neurosurgery consultations provided by Dr. </a:t>
              </a:r>
              <a:r>
                <a:rPr lang="en-US" sz="2000" dirty="0">
                  <a:latin typeface="Calibri" panose="020F0502020204030204" pitchFamily="34" charset="0"/>
                  <a:cs typeface="Calibri" panose="020F0502020204030204" pitchFamily="34" charset="0"/>
                </a:rPr>
                <a:t>Helen Valentine, DVM, MS, DACLAM </a:t>
              </a:r>
              <a:r>
                <a:rPr lang="en-US" altLang="en-US" sz="2000" dirty="0">
                  <a:solidFill>
                    <a:srgbClr val="131F33"/>
                  </a:solidFill>
                  <a:latin typeface="Calibri" panose="020F0502020204030204" pitchFamily="34" charset="0"/>
                  <a:cs typeface="Calibri" panose="020F0502020204030204" pitchFamily="34" charset="0"/>
                </a:rPr>
                <a:t>&amp; Dr. Jennifer </a:t>
              </a:r>
              <a:r>
                <a:rPr lang="en-US" altLang="en-US" sz="2000" dirty="0" err="1">
                  <a:solidFill>
                    <a:srgbClr val="131F33"/>
                  </a:solidFill>
                  <a:latin typeface="Calibri" panose="020F0502020204030204" pitchFamily="34" charset="0"/>
                  <a:cs typeface="Calibri" panose="020F0502020204030204" pitchFamily="34" charset="0"/>
                </a:rPr>
                <a:t>Criley</a:t>
              </a:r>
              <a:r>
                <a:rPr lang="en-US" altLang="en-US" sz="2000" dirty="0">
                  <a:solidFill>
                    <a:srgbClr val="131F33"/>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DVM, DACLAM</a:t>
              </a:r>
              <a:r>
                <a:rPr lang="en-US" altLang="en-US" sz="2000" dirty="0">
                  <a:solidFill>
                    <a:srgbClr val="131F33"/>
                  </a:solidFill>
                  <a:latin typeface="Calibri" panose="020F0502020204030204" pitchFamily="34" charset="0"/>
                  <a:cs typeface="Calibri" panose="020F0502020204030204" pitchFamily="34" charset="0"/>
                </a:rPr>
                <a:t>. </a:t>
              </a:r>
            </a:p>
            <a:p>
              <a:pPr lvl="0">
                <a:spcBef>
                  <a:spcPct val="10000"/>
                </a:spcBef>
              </a:pPr>
              <a:endParaRPr lang="en-US" altLang="en-US" sz="900" dirty="0">
                <a:solidFill>
                  <a:srgbClr val="131F33"/>
                </a:solidFill>
                <a:latin typeface="Calibri" panose="020F0502020204030204" pitchFamily="34" charset="0"/>
                <a:cs typeface="Calibri" panose="020F0502020204030204" pitchFamily="34" charset="0"/>
              </a:endParaRPr>
            </a:p>
            <a:p>
              <a:pPr lvl="0">
                <a:spcBef>
                  <a:spcPct val="10000"/>
                </a:spcBef>
              </a:pPr>
              <a:r>
                <a:rPr lang="en-US" altLang="en-US" sz="2000" dirty="0">
                  <a:solidFill>
                    <a:srgbClr val="131F33"/>
                  </a:solidFill>
                  <a:latin typeface="Calibri" panose="020F0502020204030204" pitchFamily="34" charset="0"/>
                  <a:cs typeface="Calibri" panose="020F0502020204030204" pitchFamily="34" charset="0"/>
                </a:rPr>
                <a:t>This work was supported by the NSF through EDGE Grant #1645170. Travel support provided by a SFN Professional Development Award through the Neuroscience Scholars Program.</a:t>
              </a:r>
            </a:p>
          </p:txBody>
        </p:sp>
        <p:grpSp>
          <p:nvGrpSpPr>
            <p:cNvPr id="9" name="Group 8">
              <a:extLst>
                <a:ext uri="{FF2B5EF4-FFF2-40B4-BE49-F238E27FC236}">
                  <a16:creationId xmlns:a16="http://schemas.microsoft.com/office/drawing/2014/main" id="{FAD724EF-C305-4FEC-AE87-DC7ADDD212D7}"/>
                </a:ext>
              </a:extLst>
            </p:cNvPr>
            <p:cNvGrpSpPr/>
            <p:nvPr/>
          </p:nvGrpSpPr>
          <p:grpSpPr>
            <a:xfrm>
              <a:off x="21478178" y="28913317"/>
              <a:ext cx="1518983" cy="3312350"/>
              <a:chOff x="16048034" y="19227415"/>
              <a:chExt cx="1012655" cy="2208233"/>
            </a:xfrm>
          </p:grpSpPr>
          <p:pic>
            <p:nvPicPr>
              <p:cNvPr id="113" name="Picture 4">
                <a:extLst>
                  <a:ext uri="{FF2B5EF4-FFF2-40B4-BE49-F238E27FC236}">
                    <a16:creationId xmlns:a16="http://schemas.microsoft.com/office/drawing/2014/main" id="{B665A8BC-4251-417D-B251-154D16611B78}"/>
                  </a:ext>
                </a:extLst>
              </p:cNvPr>
              <p:cNvPicPr>
                <a:picLocks noChangeAspect="1"/>
              </p:cNvPicPr>
              <p:nvPr/>
            </p:nvPicPr>
            <p:blipFill>
              <a:blip r:embed="rId3"/>
              <a:stretch>
                <a:fillRect/>
              </a:stretch>
            </p:blipFill>
            <p:spPr bwMode="auto">
              <a:xfrm>
                <a:off x="16048034" y="20467398"/>
                <a:ext cx="981476" cy="96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Picture 113" descr="A close up of a logo&#10;&#10;Description generated with very high confidence">
                <a:extLst>
                  <a:ext uri="{FF2B5EF4-FFF2-40B4-BE49-F238E27FC236}">
                    <a16:creationId xmlns:a16="http://schemas.microsoft.com/office/drawing/2014/main" id="{568A9B2C-86C7-4C57-A02A-378BB024B105}"/>
                  </a:ext>
                </a:extLst>
              </p:cNvPr>
              <p:cNvPicPr>
                <a:picLocks noChangeAspect="1"/>
              </p:cNvPicPr>
              <p:nvPr/>
            </p:nvPicPr>
            <p:blipFill rotWithShape="1">
              <a:blip r:embed="rId4"/>
              <a:srcRect l="25726" t="4023" r="24973" b="641"/>
              <a:stretch/>
            </p:blipFill>
            <p:spPr>
              <a:xfrm>
                <a:off x="16051067" y="19227415"/>
                <a:ext cx="1009622" cy="1277359"/>
              </a:xfrm>
              <a:prstGeom prst="rect">
                <a:avLst/>
              </a:prstGeom>
            </p:spPr>
          </p:pic>
        </p:grpSp>
      </p:grpSp>
      <p:grpSp>
        <p:nvGrpSpPr>
          <p:cNvPr id="43" name="Group 42">
            <a:extLst>
              <a:ext uri="{FF2B5EF4-FFF2-40B4-BE49-F238E27FC236}">
                <a16:creationId xmlns:a16="http://schemas.microsoft.com/office/drawing/2014/main" id="{33F7E8F3-C7A1-44DA-9F9B-76E68A9A621F}"/>
              </a:ext>
            </a:extLst>
          </p:cNvPr>
          <p:cNvGrpSpPr/>
          <p:nvPr/>
        </p:nvGrpSpPr>
        <p:grpSpPr>
          <a:xfrm>
            <a:off x="39730680" y="28675587"/>
            <a:ext cx="3429000" cy="3511296"/>
            <a:chOff x="24617364" y="19202400"/>
            <a:chExt cx="2357435" cy="2321495"/>
          </a:xfrm>
        </p:grpSpPr>
        <p:sp>
          <p:nvSpPr>
            <p:cNvPr id="65" name="Text Box 70">
              <a:extLst>
                <a:ext uri="{FF2B5EF4-FFF2-40B4-BE49-F238E27FC236}">
                  <a16:creationId xmlns:a16="http://schemas.microsoft.com/office/drawing/2014/main" id="{F0DE940E-F738-407F-9BBA-C7824BE96C19}"/>
                </a:ext>
              </a:extLst>
            </p:cNvPr>
            <p:cNvSpPr txBox="1">
              <a:spLocks noChangeArrowheads="1"/>
            </p:cNvSpPr>
            <p:nvPr/>
          </p:nvSpPr>
          <p:spPr bwMode="auto">
            <a:xfrm>
              <a:off x="24617364" y="19202400"/>
              <a:ext cx="2357435" cy="2321495"/>
            </a:xfrm>
            <a:prstGeom prst="rect">
              <a:avLst/>
            </a:prstGeom>
            <a:solidFill>
              <a:schemeClr val="bg1"/>
            </a:solidFill>
            <a:ln w="38100">
              <a:noFill/>
              <a:round/>
              <a:headEnd/>
              <a:tailEnd/>
            </a:ln>
          </p:spPr>
          <p:txBody>
            <a:bodyPr lIns="365760" tIns="182880" rIns="365760" bIns="365760"/>
            <a:lstStyle>
              <a:lvl1pPr eaLnBrk="0" hangingPunct="0">
                <a:defRPr sz="3200">
                  <a:solidFill>
                    <a:schemeClr val="tx1"/>
                  </a:solidFill>
                  <a:latin typeface="Helvetica" panose="020B0604020202020204" pitchFamily="34" charset="0"/>
                  <a:ea typeface="MS PGothic" panose="020B0600070205080204" pitchFamily="34" charset="-128"/>
                </a:defRPr>
              </a:lvl1pPr>
              <a:lvl2pPr marL="742950" indent="-285750" eaLnBrk="0" hangingPunct="0">
                <a:defRPr sz="3200">
                  <a:solidFill>
                    <a:schemeClr val="tx1"/>
                  </a:solidFill>
                  <a:latin typeface="Helvetica" panose="020B0604020202020204" pitchFamily="34" charset="0"/>
                  <a:ea typeface="MS PGothic" panose="020B0600070205080204" pitchFamily="34" charset="-128"/>
                </a:defRPr>
              </a:lvl2pPr>
              <a:lvl3pPr marL="1143000" indent="-228600" eaLnBrk="0" hangingPunct="0">
                <a:defRPr sz="3200">
                  <a:solidFill>
                    <a:schemeClr val="tx1"/>
                  </a:solidFill>
                  <a:latin typeface="Helvetica" panose="020B0604020202020204" pitchFamily="34" charset="0"/>
                  <a:ea typeface="MS PGothic" panose="020B0600070205080204" pitchFamily="34" charset="-128"/>
                </a:defRPr>
              </a:lvl3pPr>
              <a:lvl4pPr marL="1600200" indent="-228600" eaLnBrk="0" hangingPunct="0">
                <a:defRPr sz="3200">
                  <a:solidFill>
                    <a:schemeClr val="tx1"/>
                  </a:solidFill>
                  <a:latin typeface="Helvetica" panose="020B0604020202020204" pitchFamily="34" charset="0"/>
                  <a:ea typeface="MS PGothic" panose="020B0600070205080204" pitchFamily="34" charset="-128"/>
                </a:defRPr>
              </a:lvl4pPr>
              <a:lvl5pPr marL="2057400" indent="-228600" eaLnBrk="0" hangingPunct="0">
                <a:defRPr sz="3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9pPr>
            </a:lstStyle>
            <a:p>
              <a:pPr lvl="0" algn="ctr" defTabSz="2193884" eaLnBrk="1" hangingPunct="1">
                <a:spcBef>
                  <a:spcPct val="50000"/>
                </a:spcBef>
              </a:pPr>
              <a:r>
                <a:rPr lang="en-GB" sz="3800" b="1" u="sng" dirty="0">
                  <a:solidFill>
                    <a:srgbClr val="FA6300"/>
                  </a:solidFill>
                  <a:latin typeface="Arial" charset="0"/>
                  <a:ea typeface="ＭＳ Ｐゴシック" charset="0"/>
                </a:rPr>
                <a:t>Contact Me</a:t>
              </a:r>
              <a:endParaRPr lang="en-GB" sz="3800" b="1" u="sng" dirty="0">
                <a:solidFill>
                  <a:srgbClr val="FA6300"/>
                </a:solidFill>
                <a:latin typeface="Arial"/>
                <a:ea typeface="ＭＳ Ｐゴシック" charset="0"/>
                <a:cs typeface="Arial" panose="020B0604020202020204" pitchFamily="34" charset="0"/>
              </a:endParaRPr>
            </a:p>
            <a:p>
              <a:pPr lvl="0" defTabSz="2193884" eaLnBrk="1" hangingPunct="1">
                <a:spcBef>
                  <a:spcPct val="50000"/>
                </a:spcBef>
              </a:pPr>
              <a:endParaRPr lang="en-GB" sz="300" b="1" dirty="0">
                <a:solidFill>
                  <a:srgbClr val="CC3300"/>
                </a:solidFill>
                <a:latin typeface="Arial" charset="0"/>
                <a:ea typeface="ＭＳ Ｐゴシック" charset="0"/>
              </a:endParaRPr>
            </a:p>
            <a:p>
              <a:pPr marL="547688" indent="-547688" algn="ctr" eaLnBrk="1" hangingPunct="1">
                <a:spcAft>
                  <a:spcPts val="0"/>
                </a:spcAft>
              </a:pPr>
              <a:r>
                <a:rPr lang="en-US" altLang="en-US" sz="2000" dirty="0">
                  <a:solidFill>
                    <a:srgbClr val="131F33"/>
                  </a:solidFill>
                  <a:latin typeface="Calibri" panose="020F0502020204030204" pitchFamily="34" charset="0"/>
                </a:rPr>
                <a:t>nholmes3@Illinois.edu</a:t>
              </a:r>
            </a:p>
            <a:p>
              <a:pPr lvl="0" eaLnBrk="1" hangingPunct="1">
                <a:spcBef>
                  <a:spcPct val="10000"/>
                </a:spcBef>
              </a:pPr>
              <a:endParaRPr lang="en-US" altLang="en-US" sz="2550" i="1" dirty="0">
                <a:solidFill>
                  <a:srgbClr val="000000"/>
                </a:solidFill>
                <a:latin typeface="Times New Roman" panose="02020603050405020304" pitchFamily="18" charset="0"/>
              </a:endParaRPr>
            </a:p>
          </p:txBody>
        </p:sp>
        <p:pic>
          <p:nvPicPr>
            <p:cNvPr id="164" name="Picture 163" descr="A picture containing indoor, floor, photo, wall&#10;&#10;Description generated with high confidence">
              <a:extLst>
                <a:ext uri="{FF2B5EF4-FFF2-40B4-BE49-F238E27FC236}">
                  <a16:creationId xmlns:a16="http://schemas.microsoft.com/office/drawing/2014/main" id="{39231F2C-8177-497B-AA44-35E4064EDCB4}"/>
                </a:ext>
              </a:extLst>
            </p:cNvPr>
            <p:cNvPicPr>
              <a:picLocks/>
            </p:cNvPicPr>
            <p:nvPr/>
          </p:nvPicPr>
          <p:blipFill>
            <a:blip r:embed="rId5"/>
            <a:stretch>
              <a:fillRect/>
            </a:stretch>
          </p:blipFill>
          <p:spPr>
            <a:xfrm>
              <a:off x="25041702" y="19976380"/>
              <a:ext cx="1508758" cy="1463040"/>
            </a:xfrm>
            <a:prstGeom prst="rect">
              <a:avLst/>
            </a:prstGeom>
          </p:spPr>
        </p:pic>
      </p:grpSp>
      <p:cxnSp>
        <p:nvCxnSpPr>
          <p:cNvPr id="70" name="Straight Arrow Connector 69">
            <a:extLst>
              <a:ext uri="{FF2B5EF4-FFF2-40B4-BE49-F238E27FC236}">
                <a16:creationId xmlns:a16="http://schemas.microsoft.com/office/drawing/2014/main" id="{E7CCBEF3-ED9B-491F-BF0E-D2AD903625D5}"/>
              </a:ext>
            </a:extLst>
          </p:cNvPr>
          <p:cNvCxnSpPr>
            <a:cxnSpLocks/>
          </p:cNvCxnSpPr>
          <p:nvPr/>
        </p:nvCxnSpPr>
        <p:spPr>
          <a:xfrm>
            <a:off x="42026537" y="18532586"/>
            <a:ext cx="0" cy="340715"/>
          </a:xfrm>
          <a:prstGeom prst="straightConnector1">
            <a:avLst/>
          </a:prstGeom>
          <a:noFill/>
          <a:ln w="9525" cap="flat" cmpd="sng" algn="ctr">
            <a:solidFill>
              <a:sysClr val="windowText" lastClr="000000"/>
            </a:solidFill>
            <a:prstDash val="solid"/>
            <a:tailEnd type="arrow"/>
          </a:ln>
          <a:effectLst/>
        </p:spPr>
      </p:cxnSp>
      <p:grpSp>
        <p:nvGrpSpPr>
          <p:cNvPr id="29" name="Group 28">
            <a:extLst>
              <a:ext uri="{FF2B5EF4-FFF2-40B4-BE49-F238E27FC236}">
                <a16:creationId xmlns:a16="http://schemas.microsoft.com/office/drawing/2014/main" id="{989CA174-EA03-4F3A-97C2-8DA87B531F20}"/>
              </a:ext>
            </a:extLst>
          </p:cNvPr>
          <p:cNvGrpSpPr/>
          <p:nvPr/>
        </p:nvGrpSpPr>
        <p:grpSpPr>
          <a:xfrm>
            <a:off x="731520" y="14154912"/>
            <a:ext cx="9143998" cy="13780007"/>
            <a:chOff x="470668" y="9540547"/>
            <a:chExt cx="5943600" cy="9278538"/>
          </a:xfrm>
        </p:grpSpPr>
        <p:sp>
          <p:nvSpPr>
            <p:cNvPr id="59" name="Text Box 11">
              <a:extLst>
                <a:ext uri="{FF2B5EF4-FFF2-40B4-BE49-F238E27FC236}">
                  <a16:creationId xmlns:a16="http://schemas.microsoft.com/office/drawing/2014/main" id="{62A5E1C2-5AC8-4E31-A7D7-7A25452A192A}"/>
                </a:ext>
              </a:extLst>
            </p:cNvPr>
            <p:cNvSpPr txBox="1">
              <a:spLocks noChangeArrowheads="1"/>
            </p:cNvSpPr>
            <p:nvPr/>
          </p:nvSpPr>
          <p:spPr bwMode="auto">
            <a:xfrm>
              <a:off x="470668" y="9540547"/>
              <a:ext cx="5943600" cy="9278538"/>
            </a:xfrm>
            <a:prstGeom prst="rect">
              <a:avLst/>
            </a:prstGeom>
            <a:solidFill>
              <a:schemeClr val="bg1"/>
            </a:solidFill>
            <a:ln w="38100">
              <a:noFill/>
              <a:round/>
              <a:headEnd/>
              <a:tailEnd/>
            </a:ln>
          </p:spPr>
          <p:txBody>
            <a:bodyPr lIns="457200" tIns="274320" rIns="457200" bIns="365760"/>
            <a:lstStyle>
              <a:lvl1pPr eaLnBrk="0" hangingPunct="0">
                <a:tabLst>
                  <a:tab pos="508000" algn="l"/>
                </a:tabLst>
                <a:defRPr sz="3200">
                  <a:solidFill>
                    <a:schemeClr val="tx1"/>
                  </a:solidFill>
                  <a:latin typeface="Helvetica" panose="020B0604020202020204" pitchFamily="34" charset="0"/>
                  <a:ea typeface="MS PGothic" panose="020B0600070205080204" pitchFamily="34" charset="-128"/>
                </a:defRPr>
              </a:lvl1pPr>
              <a:lvl2pPr marL="742950" indent="-285750" eaLnBrk="0" hangingPunct="0">
                <a:tabLst>
                  <a:tab pos="508000" algn="l"/>
                </a:tabLst>
                <a:defRPr sz="3200">
                  <a:solidFill>
                    <a:schemeClr val="tx1"/>
                  </a:solidFill>
                  <a:latin typeface="Helvetica" panose="020B0604020202020204" pitchFamily="34" charset="0"/>
                  <a:ea typeface="MS PGothic" panose="020B0600070205080204" pitchFamily="34" charset="-128"/>
                </a:defRPr>
              </a:lvl2pPr>
              <a:lvl3pPr marL="1143000" indent="-228600" eaLnBrk="0" hangingPunct="0">
                <a:tabLst>
                  <a:tab pos="508000" algn="l"/>
                </a:tabLst>
                <a:defRPr sz="3200">
                  <a:solidFill>
                    <a:schemeClr val="tx1"/>
                  </a:solidFill>
                  <a:latin typeface="Helvetica" panose="020B0604020202020204" pitchFamily="34" charset="0"/>
                  <a:ea typeface="MS PGothic" panose="020B0600070205080204" pitchFamily="34" charset="-128"/>
                </a:defRPr>
              </a:lvl3pPr>
              <a:lvl4pPr marL="1600200" indent="-228600" eaLnBrk="0" hangingPunct="0">
                <a:tabLst>
                  <a:tab pos="508000" algn="l"/>
                </a:tabLst>
                <a:defRPr sz="3200">
                  <a:solidFill>
                    <a:schemeClr val="tx1"/>
                  </a:solidFill>
                  <a:latin typeface="Helvetica" panose="020B0604020202020204" pitchFamily="34" charset="0"/>
                  <a:ea typeface="MS PGothic" panose="020B0600070205080204" pitchFamily="34" charset="-128"/>
                </a:defRPr>
              </a:lvl4pPr>
              <a:lvl5pPr marL="2057400" indent="-228600" eaLnBrk="0" hangingPunct="0">
                <a:tabLst>
                  <a:tab pos="508000" algn="l"/>
                </a:tabLst>
                <a:defRPr sz="3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508000" algn="l"/>
                </a:tabLst>
                <a:defRPr sz="3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508000" algn="l"/>
                </a:tabLst>
                <a:defRPr sz="3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508000" algn="l"/>
                </a:tabLst>
                <a:defRPr sz="3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508000" algn="l"/>
                </a:tabLst>
                <a:defRPr sz="3200">
                  <a:solidFill>
                    <a:schemeClr val="tx1"/>
                  </a:solidFill>
                  <a:latin typeface="Helvetica" panose="020B0604020202020204" pitchFamily="34" charset="0"/>
                  <a:ea typeface="MS PGothic" panose="020B0600070205080204" pitchFamily="34" charset="-128"/>
                </a:defRPr>
              </a:lvl9pPr>
            </a:lstStyle>
            <a:p>
              <a:pPr defTabSz="2193884" eaLnBrk="1" hangingPunct="1">
                <a:spcBef>
                  <a:spcPct val="50000"/>
                </a:spcBef>
                <a:tabLst/>
              </a:pPr>
              <a:r>
                <a:rPr lang="en-GB" sz="3800" b="1" u="sng" dirty="0">
                  <a:solidFill>
                    <a:srgbClr val="FA6300"/>
                  </a:solidFill>
                  <a:latin typeface="+mj-lt"/>
                  <a:ea typeface="ＭＳ Ｐゴシック" charset="0"/>
                  <a:cs typeface="Arial" panose="020B0604020202020204" pitchFamily="34" charset="0"/>
                </a:rPr>
                <a:t>Experimental Overview</a:t>
              </a:r>
            </a:p>
            <a:p>
              <a:pPr defTabSz="2193884" eaLnBrk="1" hangingPunct="1">
                <a:spcBef>
                  <a:spcPct val="50000"/>
                </a:spcBef>
                <a:tabLst/>
              </a:pPr>
              <a:endParaRPr lang="en-GB" sz="600" b="1" u="sng" dirty="0">
                <a:solidFill>
                  <a:srgbClr val="FA6300"/>
                </a:solidFill>
                <a:latin typeface="Calibri" panose="020F0502020204030204" pitchFamily="34" charset="0"/>
                <a:ea typeface="ＭＳ Ｐゴシック" charset="0"/>
                <a:cs typeface="Calibri" panose="020F0502020204030204" pitchFamily="34" charset="0"/>
              </a:endParaRPr>
            </a:p>
            <a:p>
              <a:pPr defTabSz="2193884" eaLnBrk="1" hangingPunct="1">
                <a:tabLst>
                  <a:tab pos="750095" algn="l"/>
                  <a:tab pos="6257925" algn="l"/>
                  <a:tab pos="6326982" algn="l"/>
                </a:tabLst>
              </a:pPr>
              <a:r>
                <a:rPr lang="en-US" sz="2400" dirty="0">
                  <a:solidFill>
                    <a:srgbClr val="131F33"/>
                  </a:solidFill>
                  <a:latin typeface="Calibri" panose="020F0502020204030204" pitchFamily="34" charset="0"/>
                  <a:ea typeface="ＭＳ Ｐゴシック" charset="0"/>
                  <a:cs typeface="Calibri" panose="020F0502020204030204" pitchFamily="34" charset="0"/>
                </a:rPr>
                <a:t>Aggression toward a confined intruder was quantitatively assayed in two baseline trials, eight and six days prior to surgery. In a ten minute surgical procedure, a randomly-assigned viral construct was administered to the anterior diencephalon of the brain via transcranial injection. The construct used a broadly-expressed promoter to drive expression of a selected gene. After an incubation period, strong expression of the payload gene occurred in the transfected tissue. Behavior was reassessed in two further trials at 14 and 16 days after surgery.</a:t>
              </a:r>
            </a:p>
            <a:p>
              <a:pPr defTabSz="2193884" eaLnBrk="1" hangingPunct="1">
                <a:tabLst>
                  <a:tab pos="750095" algn="l"/>
                  <a:tab pos="6257925" algn="l"/>
                  <a:tab pos="6326982" algn="l"/>
                </a:tabLst>
              </a:pPr>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marL="35720" indent="-35720" defTabSz="2193884" eaLnBrk="1" hangingPunct="1">
                <a:tabLst>
                  <a:tab pos="750095" algn="l"/>
                  <a:tab pos="6257925" algn="l"/>
                  <a:tab pos="6326982" algn="l"/>
                </a:tabLst>
              </a:pPr>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marL="35720" indent="-35720" defTabSz="2193884" eaLnBrk="1" hangingPunct="1">
                <a:tabLst>
                  <a:tab pos="750095" algn="l"/>
                  <a:tab pos="6257925" algn="l"/>
                  <a:tab pos="6326982" algn="l"/>
                </a:tabLst>
              </a:pPr>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marL="35720" indent="-35720" defTabSz="2193884" eaLnBrk="1" hangingPunct="1">
                <a:tabLst>
                  <a:tab pos="750095" algn="l"/>
                  <a:tab pos="6257925" algn="l"/>
                  <a:tab pos="6326982" algn="l"/>
                </a:tabLst>
              </a:pPr>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marL="35720" indent="-35720" defTabSz="2193884" eaLnBrk="1" hangingPunct="1">
                <a:tabLst>
                  <a:tab pos="750095" algn="l"/>
                  <a:tab pos="6257925" algn="l"/>
                  <a:tab pos="6326982" algn="l"/>
                </a:tabLst>
              </a:pPr>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marL="511970" indent="-511970" defTabSz="2193884" eaLnBrk="1" hangingPunct="1">
                <a:tabLst>
                  <a:tab pos="750095" algn="l"/>
                  <a:tab pos="6257925" algn="l"/>
                  <a:tab pos="6326982" algn="l"/>
                </a:tabLst>
              </a:pPr>
              <a:endParaRPr lang="en-US" sz="2400" b="1" dirty="0">
                <a:solidFill>
                  <a:srgbClr val="131F33"/>
                </a:solidFill>
                <a:latin typeface="Calibri" panose="020F0502020204030204" pitchFamily="34" charset="0"/>
                <a:ea typeface="ＭＳ Ｐゴシック" charset="0"/>
                <a:cs typeface="Calibri" panose="020F0502020204030204" pitchFamily="34" charset="0"/>
              </a:endParaRPr>
            </a:p>
            <a:p>
              <a:pPr marL="511970" indent="-511970" defTabSz="2193884" eaLnBrk="1" hangingPunct="1">
                <a:tabLst>
                  <a:tab pos="750095" algn="l"/>
                  <a:tab pos="6257925" algn="l"/>
                  <a:tab pos="6326982" algn="l"/>
                </a:tabLst>
              </a:pPr>
              <a:endParaRPr lang="en-US" sz="2400" b="1" dirty="0">
                <a:solidFill>
                  <a:srgbClr val="131F33"/>
                </a:solidFill>
                <a:latin typeface="Calibri" panose="020F0502020204030204" pitchFamily="34" charset="0"/>
                <a:ea typeface="ＭＳ Ｐゴシック" charset="0"/>
                <a:cs typeface="Calibri" panose="020F0502020204030204" pitchFamily="34" charset="0"/>
              </a:endParaRPr>
            </a:p>
            <a:p>
              <a:pPr marL="511970" indent="-511970" defTabSz="2193884" eaLnBrk="1" hangingPunct="1">
                <a:tabLst>
                  <a:tab pos="750095" algn="l"/>
                  <a:tab pos="6257925" algn="l"/>
                  <a:tab pos="6326982" algn="l"/>
                </a:tabLst>
              </a:pPr>
              <a:r>
                <a:rPr lang="en-US" sz="3000" b="1" dirty="0">
                  <a:solidFill>
                    <a:srgbClr val="131F33"/>
                  </a:solidFill>
                  <a:latin typeface="+mj-lt"/>
                  <a:ea typeface="ＭＳ Ｐゴシック" charset="0"/>
                  <a:cs typeface="Calibri" panose="020F0502020204030204" pitchFamily="34" charset="0"/>
                </a:rPr>
                <a:t>Candidate genes related to aggression</a:t>
              </a:r>
            </a:p>
            <a:p>
              <a:pPr marL="548640" indent="-274320" defTabSz="2193884" eaLnBrk="1" hangingPunct="1">
                <a:buFont typeface="Arial" panose="020B0604020202020204" pitchFamily="34" charset="0"/>
                <a:buChar char="•"/>
                <a:tabLst>
                  <a:tab pos="750095" algn="l"/>
                  <a:tab pos="6257925" algn="l"/>
                  <a:tab pos="6326982" algn="l"/>
                </a:tabLst>
              </a:pPr>
              <a:endParaRPr lang="en-US" sz="300" b="1" i="1" dirty="0">
                <a:solidFill>
                  <a:srgbClr val="131F33"/>
                </a:solidFill>
                <a:latin typeface="Arial"/>
                <a:ea typeface="ＭＳ Ｐゴシック" charset="0"/>
                <a:cs typeface="Calibri" panose="020F0502020204030204" pitchFamily="34" charset="0"/>
              </a:endParaRPr>
            </a:p>
            <a:p>
              <a:pPr marL="411480" indent="-274320" defTabSz="2193884">
                <a:spcAft>
                  <a:spcPts val="300"/>
                </a:spcAft>
                <a:buFont typeface="Arial" panose="020B0604020202020204" pitchFamily="34" charset="0"/>
                <a:buChar char="•"/>
              </a:pPr>
              <a:r>
                <a:rPr lang="en-US" sz="2400" b="1" dirty="0">
                  <a:solidFill>
                    <a:srgbClr val="131F33"/>
                  </a:solidFill>
                  <a:latin typeface="Calibri" panose="020F0502020204030204" pitchFamily="34" charset="0"/>
                  <a:ea typeface="ＭＳ Ｐゴシック" charset="0"/>
                  <a:cs typeface="Calibri" panose="020F0502020204030204" pitchFamily="34" charset="0"/>
                </a:rPr>
                <a:t>Arginine vasopressin (AVP)</a:t>
              </a:r>
              <a:r>
                <a:rPr lang="en-US" sz="2400" dirty="0">
                  <a:solidFill>
                    <a:srgbClr val="131F33"/>
                  </a:solidFill>
                  <a:latin typeface="Calibri" panose="020F0502020204030204" pitchFamily="34" charset="0"/>
                  <a:ea typeface="ＭＳ Ｐゴシック" charset="0"/>
                  <a:cs typeface="Calibri" panose="020F0502020204030204" pitchFamily="34" charset="0"/>
                </a:rPr>
                <a:t>,</a:t>
              </a:r>
              <a:r>
                <a:rPr lang="en-US" sz="2400" b="1" dirty="0">
                  <a:solidFill>
                    <a:srgbClr val="131F33"/>
                  </a:solidFill>
                  <a:latin typeface="Calibri" panose="020F0502020204030204" pitchFamily="34" charset="0"/>
                  <a:ea typeface="ＭＳ Ｐゴシック" charset="0"/>
                  <a:cs typeface="Calibri" panose="020F0502020204030204" pitchFamily="34" charset="0"/>
                </a:rPr>
                <a:t> </a:t>
              </a:r>
              <a:r>
                <a:rPr lang="en-US" sz="2400" dirty="0">
                  <a:solidFill>
                    <a:srgbClr val="131F33"/>
                  </a:solidFill>
                  <a:latin typeface="Calibri" panose="020F0502020204030204" pitchFamily="34" charset="0"/>
                  <a:ea typeface="ＭＳ Ｐゴシック" charset="0"/>
                  <a:cs typeface="Calibri" panose="020F0502020204030204" pitchFamily="34" charset="0"/>
                </a:rPr>
                <a:t>a pituitary hormone important for social behavior, learning, and memory </a:t>
              </a:r>
            </a:p>
            <a:p>
              <a:pPr marL="411480" indent="-274320" defTabSz="2193884">
                <a:spcAft>
                  <a:spcPts val="300"/>
                </a:spcAft>
                <a:buFont typeface="Arial" panose="020B0604020202020204" pitchFamily="34" charset="0"/>
                <a:buChar char="•"/>
              </a:pPr>
              <a:r>
                <a:rPr lang="en-US" sz="2400" b="1" dirty="0">
                  <a:solidFill>
                    <a:srgbClr val="131F33"/>
                  </a:solidFill>
                  <a:latin typeface="Calibri" panose="020F0502020204030204" pitchFamily="34" charset="0"/>
                  <a:ea typeface="ＭＳ Ｐゴシック" charset="0"/>
                  <a:cs typeface="Calibri" panose="020F0502020204030204" pitchFamily="34" charset="0"/>
                </a:rPr>
                <a:t>Monoamine oxidase (MAOA)</a:t>
              </a:r>
              <a:r>
                <a:rPr lang="en-US" sz="2400" dirty="0">
                  <a:solidFill>
                    <a:srgbClr val="131F33"/>
                  </a:solidFill>
                  <a:latin typeface="Calibri" panose="020F0502020204030204" pitchFamily="34" charset="0"/>
                  <a:ea typeface="ＭＳ Ｐゴシック" charset="0"/>
                  <a:cs typeface="Calibri" panose="020F0502020204030204" pitchFamily="34" charset="0"/>
                </a:rPr>
                <a:t>, an enzyme that processes dopamine, norepinephrine &amp; serotonin; associated with depression, antisocial disorders, and Brunner syndrome</a:t>
              </a: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511970" indent="-511970" defTabSz="2193884" eaLnBrk="1" hangingPunct="1">
                <a:tabLst>
                  <a:tab pos="750095" algn="l"/>
                  <a:tab pos="6257925" algn="l"/>
                  <a:tab pos="6326982" algn="l"/>
                </a:tabLst>
              </a:pPr>
              <a:r>
                <a:rPr lang="en-US" sz="3000" b="1" dirty="0">
                  <a:solidFill>
                    <a:srgbClr val="131F33"/>
                  </a:solidFill>
                  <a:latin typeface="+mj-lt"/>
                  <a:ea typeface="ＭＳ Ｐゴシック" charset="0"/>
                  <a:cs typeface="Calibri" panose="020F0502020204030204" pitchFamily="34" charset="0"/>
                </a:rPr>
                <a:t>Constructs</a:t>
              </a:r>
            </a:p>
            <a:p>
              <a:pPr marL="511970" indent="-511970" defTabSz="2193884" eaLnBrk="1" hangingPunct="1">
                <a:tabLst>
                  <a:tab pos="750095" algn="l"/>
                  <a:tab pos="6257925" algn="l"/>
                  <a:tab pos="6326982" algn="l"/>
                </a:tabLst>
              </a:pPr>
              <a:endParaRPr lang="en-US" sz="300" b="1" i="1" dirty="0">
                <a:solidFill>
                  <a:srgbClr val="131F33"/>
                </a:solidFill>
                <a:latin typeface="Arial"/>
                <a:ea typeface="ＭＳ Ｐゴシック" charset="0"/>
                <a:cs typeface="Calibri" panose="020F0502020204030204" pitchFamily="34" charset="0"/>
              </a:endParaRPr>
            </a:p>
            <a:p>
              <a:pPr marL="411480" indent="-274320" defTabSz="2193884">
                <a:buFont typeface="Arial" panose="020B0604020202020204" pitchFamily="34" charset="0"/>
                <a:buChar char="•"/>
              </a:pPr>
              <a:r>
                <a:rPr lang="en-US" sz="2400" dirty="0">
                  <a:solidFill>
                    <a:srgbClr val="131F33"/>
                  </a:solidFill>
                  <a:latin typeface="Calibri" panose="020F0502020204030204" pitchFamily="34" charset="0"/>
                  <a:ea typeface="ＭＳ Ｐゴシック" charset="0"/>
                  <a:cs typeface="Calibri" panose="020F0502020204030204" pitchFamily="34" charset="0"/>
                </a:rPr>
                <a:t>AVP (human), n=18</a:t>
              </a:r>
            </a:p>
            <a:p>
              <a:pPr marL="411480" indent="-274320" defTabSz="2193884">
                <a:buFont typeface="Arial" panose="020B0604020202020204" pitchFamily="34" charset="0"/>
                <a:buChar char="•"/>
              </a:pPr>
              <a:r>
                <a:rPr lang="en-US" sz="2400" dirty="0">
                  <a:solidFill>
                    <a:srgbClr val="131F33"/>
                  </a:solidFill>
                  <a:latin typeface="Calibri" panose="020F0502020204030204" pitchFamily="34" charset="0"/>
                  <a:ea typeface="ＭＳ Ｐゴシック" charset="0"/>
                  <a:cs typeface="Calibri" panose="020F0502020204030204" pitchFamily="34" charset="0"/>
                </a:rPr>
                <a:t>MAOA (mouse), n=20</a:t>
              </a:r>
            </a:p>
            <a:p>
              <a:pPr marL="411480" indent="-274320" defTabSz="2193884">
                <a:spcAft>
                  <a:spcPts val="300"/>
                </a:spcAft>
                <a:buFont typeface="Arial" panose="020B0604020202020204" pitchFamily="34" charset="0"/>
                <a:buChar char="•"/>
              </a:pPr>
              <a:r>
                <a:rPr lang="en-US" sz="2400" dirty="0">
                  <a:solidFill>
                    <a:srgbClr val="131F33"/>
                  </a:solidFill>
                  <a:latin typeface="Calibri" panose="020F0502020204030204" pitchFamily="34" charset="0"/>
                  <a:ea typeface="ＭＳ Ｐゴシック" charset="0"/>
                  <a:cs typeface="Calibri" panose="020F0502020204030204" pitchFamily="34" charset="0"/>
                </a:rPr>
                <a:t>EYFP (fluorescent control), n=16</a:t>
              </a:r>
            </a:p>
            <a:p>
              <a:pPr defTabSz="2193884"/>
              <a:r>
                <a:rPr lang="en-US" sz="2400" dirty="0">
                  <a:solidFill>
                    <a:srgbClr val="131F33"/>
                  </a:solidFill>
                  <a:latin typeface="Calibri" panose="020F0502020204030204" pitchFamily="34" charset="0"/>
                  <a:ea typeface="ＭＳ Ｐゴシック" charset="0"/>
                  <a:cs typeface="Calibri" panose="020F0502020204030204" pitchFamily="34" charset="0"/>
                </a:rPr>
                <a:t>Mammalian cDNA ORF clones or a fluorescent protein were packaged in replication-deficient herpes virus (HSV-1). Several promoters were piloted; </a:t>
              </a:r>
              <a:r>
                <a:rPr lang="en-US" sz="2400" dirty="0" err="1">
                  <a:solidFill>
                    <a:srgbClr val="131F33"/>
                  </a:solidFill>
                  <a:latin typeface="Calibri" panose="020F0502020204030204" pitchFamily="34" charset="0"/>
                  <a:ea typeface="ＭＳ Ｐゴシック" charset="0"/>
                  <a:cs typeface="Calibri" panose="020F0502020204030204" pitchFamily="34" charset="0"/>
                </a:rPr>
                <a:t>hCMV</a:t>
              </a:r>
              <a:r>
                <a:rPr lang="en-US" sz="2400" dirty="0">
                  <a:solidFill>
                    <a:srgbClr val="131F33"/>
                  </a:solidFill>
                  <a:latin typeface="Calibri" panose="020F0502020204030204" pitchFamily="34" charset="0"/>
                  <a:ea typeface="ＭＳ Ｐゴシック" charset="0"/>
                  <a:cs typeface="Calibri" panose="020F0502020204030204" pitchFamily="34" charset="0"/>
                </a:rPr>
                <a:t> was the most useful due to its long-term window of effect (2-5 weeks). Mammalian homologs were selected for their wide availability in plasmid form. </a:t>
              </a:r>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5720" indent="-35720" defTabSz="2193884" eaLnBrk="1" hangingPunct="1">
                <a:tabLst>
                  <a:tab pos="750095" algn="l"/>
                  <a:tab pos="6257925" algn="l"/>
                  <a:tab pos="6326982" algn="l"/>
                </a:tabLst>
              </a:pPr>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5720" indent="-35720" defTabSz="2193884" eaLnBrk="1" hangingPunct="1">
                <a:tabLst>
                  <a:tab pos="750095" algn="l"/>
                  <a:tab pos="6257925" algn="l"/>
                  <a:tab pos="6326982" algn="l"/>
                </a:tabLst>
              </a:pPr>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defTabSz="2193884" eaLnBrk="1" hangingPunct="1">
                <a:tabLst/>
              </a:pPr>
              <a:endParaRPr lang="en-US" sz="2100" dirty="0">
                <a:solidFill>
                  <a:srgbClr val="131F33"/>
                </a:solidFill>
                <a:latin typeface="Georgia" charset="0"/>
                <a:ea typeface="ＭＳ Ｐゴシック" charset="0"/>
                <a:cs typeface="Calibri" panose="020F0502020204030204" pitchFamily="34" charset="0"/>
              </a:endParaRPr>
            </a:p>
          </p:txBody>
        </p:sp>
        <p:pic>
          <p:nvPicPr>
            <p:cNvPr id="91" name="Picture 90">
              <a:extLst>
                <a:ext uri="{FF2B5EF4-FFF2-40B4-BE49-F238E27FC236}">
                  <a16:creationId xmlns:a16="http://schemas.microsoft.com/office/drawing/2014/main" id="{1E6F11B0-BE53-4C83-8339-84232F6FD419}"/>
                </a:ext>
              </a:extLst>
            </p:cNvPr>
            <p:cNvPicPr>
              <a:picLocks noChangeAspect="1"/>
            </p:cNvPicPr>
            <p:nvPr/>
          </p:nvPicPr>
          <p:blipFill>
            <a:blip r:embed="rId6"/>
            <a:stretch>
              <a:fillRect/>
            </a:stretch>
          </p:blipFill>
          <p:spPr bwMode="auto">
            <a:xfrm>
              <a:off x="476612" y="12508202"/>
              <a:ext cx="5931714" cy="1811830"/>
            </a:xfrm>
            <a:prstGeom prst="rect">
              <a:avLst/>
            </a:prstGeom>
            <a:noFill/>
            <a:ln>
              <a:noFill/>
            </a:ln>
            <a:extLst>
              <a:ext uri="{53640926-AAD7-44D8-BBD7-CCE9431645EC}">
                <a14:shadowObscured xmlns:a14="http://schemas.microsoft.com/office/drawing/2010/main"/>
              </a:ext>
            </a:extLst>
          </p:spPr>
        </p:pic>
      </p:grpSp>
      <p:grpSp>
        <p:nvGrpSpPr>
          <p:cNvPr id="125" name="Group 124">
            <a:extLst>
              <a:ext uri="{FF2B5EF4-FFF2-40B4-BE49-F238E27FC236}">
                <a16:creationId xmlns:a16="http://schemas.microsoft.com/office/drawing/2014/main" id="{17136739-69FE-4893-8705-CBA8F0F2E49C}"/>
              </a:ext>
            </a:extLst>
          </p:cNvPr>
          <p:cNvGrpSpPr/>
          <p:nvPr/>
        </p:nvGrpSpPr>
        <p:grpSpPr>
          <a:xfrm>
            <a:off x="731520" y="4078224"/>
            <a:ext cx="9144000" cy="9345168"/>
            <a:chOff x="3349927" y="3437981"/>
            <a:chExt cx="5981178" cy="6156959"/>
          </a:xfrm>
        </p:grpSpPr>
        <p:sp>
          <p:nvSpPr>
            <p:cNvPr id="126" name="Text Box 7">
              <a:extLst>
                <a:ext uri="{FF2B5EF4-FFF2-40B4-BE49-F238E27FC236}">
                  <a16:creationId xmlns:a16="http://schemas.microsoft.com/office/drawing/2014/main" id="{1C6C0CA3-3811-4CC3-924D-63DEB0897CA8}"/>
                </a:ext>
              </a:extLst>
            </p:cNvPr>
            <p:cNvSpPr txBox="1">
              <a:spLocks noChangeArrowheads="1"/>
            </p:cNvSpPr>
            <p:nvPr/>
          </p:nvSpPr>
          <p:spPr bwMode="auto">
            <a:xfrm>
              <a:off x="3349927" y="3437981"/>
              <a:ext cx="5981178" cy="6156959"/>
            </a:xfrm>
            <a:prstGeom prst="rect">
              <a:avLst/>
            </a:prstGeom>
            <a:solidFill>
              <a:schemeClr val="bg1"/>
            </a:solidFill>
            <a:ln w="38100">
              <a:noFill/>
              <a:round/>
              <a:headEnd/>
              <a:tailEnd/>
            </a:ln>
          </p:spPr>
          <p:txBody>
            <a:bodyPr wrap="square" lIns="457200" tIns="274320" rIns="457200" bIns="365760"/>
            <a:lstStyle>
              <a:lvl1pPr eaLnBrk="0" hangingPunct="0">
                <a:tabLst>
                  <a:tab pos="500063" algn="l"/>
                </a:tabLst>
                <a:defRPr sz="3200">
                  <a:solidFill>
                    <a:schemeClr val="tx1"/>
                  </a:solidFill>
                  <a:latin typeface="Helvetica" panose="020B0604020202020204" pitchFamily="34" charset="0"/>
                  <a:ea typeface="MS PGothic" panose="020B0600070205080204" pitchFamily="34" charset="-128"/>
                </a:defRPr>
              </a:lvl1pPr>
              <a:lvl2pPr marL="742950" indent="-285750" eaLnBrk="0" hangingPunct="0">
                <a:tabLst>
                  <a:tab pos="500063" algn="l"/>
                </a:tabLst>
                <a:defRPr sz="3200">
                  <a:solidFill>
                    <a:schemeClr val="tx1"/>
                  </a:solidFill>
                  <a:latin typeface="Helvetica" panose="020B0604020202020204" pitchFamily="34" charset="0"/>
                  <a:ea typeface="MS PGothic" panose="020B0600070205080204" pitchFamily="34" charset="-128"/>
                </a:defRPr>
              </a:lvl2pPr>
              <a:lvl3pPr marL="1143000" indent="-228600" eaLnBrk="0" hangingPunct="0">
                <a:tabLst>
                  <a:tab pos="500063" algn="l"/>
                </a:tabLst>
                <a:defRPr sz="3200">
                  <a:solidFill>
                    <a:schemeClr val="tx1"/>
                  </a:solidFill>
                  <a:latin typeface="Helvetica" panose="020B0604020202020204" pitchFamily="34" charset="0"/>
                  <a:ea typeface="MS PGothic" panose="020B0600070205080204" pitchFamily="34" charset="-128"/>
                </a:defRPr>
              </a:lvl3pPr>
              <a:lvl4pPr marL="1600200" indent="-228600" eaLnBrk="0" hangingPunct="0">
                <a:tabLst>
                  <a:tab pos="500063" algn="l"/>
                </a:tabLst>
                <a:defRPr sz="3200">
                  <a:solidFill>
                    <a:schemeClr val="tx1"/>
                  </a:solidFill>
                  <a:latin typeface="Helvetica" panose="020B0604020202020204" pitchFamily="34" charset="0"/>
                  <a:ea typeface="MS PGothic" panose="020B0600070205080204" pitchFamily="34" charset="-128"/>
                </a:defRPr>
              </a:lvl4pPr>
              <a:lvl5pPr marL="2057400" indent="-228600" eaLnBrk="0" hangingPunct="0">
                <a:tabLst>
                  <a:tab pos="500063" algn="l"/>
                </a:tabLst>
                <a:defRPr sz="3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MS PGothic" panose="020B0600070205080204" pitchFamily="34" charset="-128"/>
                </a:defRPr>
              </a:lvl9pPr>
            </a:lstStyle>
            <a:p>
              <a:pPr defTabSz="2193884" eaLnBrk="1" hangingPunct="1">
                <a:spcBef>
                  <a:spcPct val="50000"/>
                </a:spcBef>
                <a:tabLst/>
              </a:pPr>
              <a:r>
                <a:rPr lang="en-GB" sz="3800" b="1" u="sng" dirty="0">
                  <a:solidFill>
                    <a:srgbClr val="FA6300"/>
                  </a:solidFill>
                  <a:latin typeface="+mj-lt"/>
                  <a:ea typeface="ＭＳ Ｐゴシック" charset="0"/>
                  <a:cs typeface="Arial" panose="020B0604020202020204" pitchFamily="34" charset="0"/>
                </a:rPr>
                <a:t>How do genes influence </a:t>
              </a:r>
              <a:r>
                <a:rPr lang="en-US" sz="3800" b="1" u="sng" dirty="0">
                  <a:solidFill>
                    <a:srgbClr val="FA6300"/>
                  </a:solidFill>
                  <a:latin typeface="+mj-lt"/>
                  <a:ea typeface="ＭＳ Ｐゴシック" charset="0"/>
                  <a:cs typeface="Arial" panose="020B0604020202020204" pitchFamily="34" charset="0"/>
                </a:rPr>
                <a:t>behavior</a:t>
              </a:r>
              <a:r>
                <a:rPr lang="en-GB" sz="3800" b="1" u="sng" dirty="0">
                  <a:solidFill>
                    <a:srgbClr val="FA6300"/>
                  </a:solidFill>
                  <a:latin typeface="+mj-lt"/>
                  <a:ea typeface="ＭＳ Ｐゴシック" charset="0"/>
                  <a:cs typeface="Arial" panose="020B0604020202020204" pitchFamily="34" charset="0"/>
                </a:rPr>
                <a:t>?</a:t>
              </a:r>
              <a:endParaRPr lang="en-GB" sz="3800" b="1" dirty="0">
                <a:solidFill>
                  <a:srgbClr val="CC3300"/>
                </a:solidFill>
                <a:latin typeface="+mj-lt"/>
                <a:ea typeface="ＭＳ Ｐゴシック" charset="0"/>
                <a:cs typeface="Arial" panose="020B0604020202020204" pitchFamily="34" charset="0"/>
              </a:endParaRPr>
            </a:p>
            <a:p>
              <a:pPr algn="just" eaLnBrk="1" hangingPunct="1">
                <a:spcBef>
                  <a:spcPct val="50000"/>
                </a:spcBef>
              </a:pPr>
              <a:endParaRPr lang="en-US" altLang="en-US" sz="600" b="1" dirty="0">
                <a:latin typeface="Calibri" panose="020F0502020204030204" pitchFamily="34" charset="0"/>
                <a:cs typeface="Calibri" panose="020F0502020204030204" pitchFamily="34" charset="0"/>
              </a:endParaRPr>
            </a:p>
            <a:p>
              <a:pPr defTabSz="2193884"/>
              <a:r>
                <a:rPr lang="en-US" sz="2400" dirty="0">
                  <a:solidFill>
                    <a:srgbClr val="131F33"/>
                  </a:solidFill>
                  <a:latin typeface="Calibri" panose="020F0502020204030204" pitchFamily="34" charset="0"/>
                  <a:ea typeface="ＭＳ Ｐゴシック" charset="0"/>
                  <a:cs typeface="Calibri" panose="020F0502020204030204" pitchFamily="34" charset="0"/>
                </a:rPr>
                <a:t>To study how genes influence social behavior, we need a method to alter gene expression in the brain at a specific time.</a:t>
              </a: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511970" indent="-511970" defTabSz="2193884" eaLnBrk="1" hangingPunct="1">
                <a:tabLst>
                  <a:tab pos="750095" algn="l"/>
                  <a:tab pos="6257925" algn="l"/>
                  <a:tab pos="6326982" algn="l"/>
                </a:tabLst>
              </a:pPr>
              <a:r>
                <a:rPr lang="en-US" sz="3000" b="1" dirty="0">
                  <a:solidFill>
                    <a:srgbClr val="131F33"/>
                  </a:solidFill>
                  <a:latin typeface="+mj-lt"/>
                  <a:ea typeface="ＭＳ Ｐゴシック" charset="0"/>
                  <a:cs typeface="Calibri" panose="020F0502020204030204" pitchFamily="34" charset="0"/>
                </a:rPr>
                <a:t>Why</a:t>
              </a:r>
              <a:r>
                <a:rPr lang="en-US" sz="3000" b="1" i="1" dirty="0">
                  <a:solidFill>
                    <a:srgbClr val="131F33"/>
                  </a:solidFill>
                  <a:latin typeface="+mj-lt"/>
                  <a:ea typeface="ＭＳ Ｐゴシック" charset="0"/>
                  <a:cs typeface="Calibri" panose="020F0502020204030204" pitchFamily="34" charset="0"/>
                </a:rPr>
                <a:t> </a:t>
              </a:r>
              <a:r>
                <a:rPr lang="en-US" sz="3000" b="1" dirty="0">
                  <a:solidFill>
                    <a:srgbClr val="131F33"/>
                  </a:solidFill>
                  <a:latin typeface="+mj-lt"/>
                  <a:ea typeface="ＭＳ Ｐゴシック" charset="0"/>
                  <a:cs typeface="Calibri" panose="020F0502020204030204" pitchFamily="34" charset="0"/>
                </a:rPr>
                <a:t>sticklebacks?</a:t>
              </a:r>
            </a:p>
            <a:p>
              <a:pPr marL="511970" indent="-511970" defTabSz="2193884" eaLnBrk="1" hangingPunct="1">
                <a:tabLst>
                  <a:tab pos="750095" algn="l"/>
                  <a:tab pos="6257925" algn="l"/>
                  <a:tab pos="6326982" algn="l"/>
                </a:tabLst>
              </a:pPr>
              <a:endParaRPr lang="en-US" sz="300" b="1" i="1" dirty="0">
                <a:solidFill>
                  <a:srgbClr val="131F33"/>
                </a:solidFill>
                <a:latin typeface="+mj-lt"/>
                <a:ea typeface="ＭＳ Ｐゴシック" charset="0"/>
                <a:cs typeface="Calibri" panose="020F0502020204030204" pitchFamily="34" charset="0"/>
              </a:endParaRPr>
            </a:p>
            <a:p>
              <a:pPr marL="35720" indent="-35720" defTabSz="2193884" eaLnBrk="1" hangingPunct="1">
                <a:tabLst>
                  <a:tab pos="750095" algn="l"/>
                  <a:tab pos="6257925" algn="l"/>
                  <a:tab pos="6326982" algn="l"/>
                </a:tabLst>
              </a:pPr>
              <a:r>
                <a:rPr lang="en-US" sz="2400" dirty="0">
                  <a:solidFill>
                    <a:srgbClr val="131F33"/>
                  </a:solidFill>
                  <a:latin typeface="Calibri" panose="020F0502020204030204" pitchFamily="34" charset="0"/>
                  <a:ea typeface="ＭＳ Ｐゴシック" charset="0"/>
                  <a:cs typeface="Calibri" panose="020F0502020204030204" pitchFamily="34" charset="0"/>
                </a:rPr>
                <a:t>This classic model for studying behavior features:</a:t>
              </a:r>
            </a:p>
            <a:p>
              <a:pPr marL="411480" indent="-274320" defTabSz="2193884" eaLnBrk="1" hangingPunct="1">
                <a:buFont typeface="Arial" panose="020B0604020202020204" pitchFamily="34" charset="0"/>
                <a:buChar char="•"/>
                <a:tabLst>
                  <a:tab pos="750095" algn="l"/>
                  <a:tab pos="6257925" algn="l"/>
                  <a:tab pos="6326982" algn="l"/>
                </a:tabLst>
              </a:pPr>
              <a:r>
                <a:rPr lang="en-US" sz="2400" dirty="0">
                  <a:solidFill>
                    <a:srgbClr val="131F33"/>
                  </a:solidFill>
                  <a:latin typeface="Calibri" panose="020F0502020204030204" pitchFamily="34" charset="0"/>
                  <a:ea typeface="ＭＳ Ｐゴシック" charset="0"/>
                  <a:cs typeface="Calibri" panose="020F0502020204030204" pitchFamily="34" charset="0"/>
                </a:rPr>
                <a:t>Numerous independently-derived populations</a:t>
              </a:r>
            </a:p>
            <a:p>
              <a:pPr marL="411480" indent="-274320" defTabSz="2193884" eaLnBrk="1" hangingPunct="1">
                <a:buFont typeface="Arial" panose="020B0604020202020204" pitchFamily="34" charset="0"/>
                <a:buChar char="•"/>
                <a:tabLst>
                  <a:tab pos="750095" algn="l"/>
                  <a:tab pos="6257925" algn="l"/>
                  <a:tab pos="6326982" algn="l"/>
                </a:tabLst>
              </a:pPr>
              <a:r>
                <a:rPr lang="en-US" sz="2400" dirty="0">
                  <a:solidFill>
                    <a:srgbClr val="131F33"/>
                  </a:solidFill>
                  <a:latin typeface="Calibri" panose="020F0502020204030204" pitchFamily="34" charset="0"/>
                  <a:ea typeface="ＭＳ Ｐゴシック" charset="0"/>
                  <a:cs typeface="Calibri" panose="020F0502020204030204" pitchFamily="34" charset="0"/>
                </a:rPr>
                <a:t>Sole paternal care</a:t>
              </a:r>
            </a:p>
            <a:p>
              <a:pPr marL="411480" indent="-274320" defTabSz="2193884" eaLnBrk="1" hangingPunct="1">
                <a:buFont typeface="Arial" panose="020B0604020202020204" pitchFamily="34" charset="0"/>
                <a:buChar char="•"/>
                <a:tabLst>
                  <a:tab pos="750095" algn="l"/>
                  <a:tab pos="6257925" algn="l"/>
                  <a:tab pos="6326982" algn="l"/>
                </a:tabLst>
              </a:pPr>
              <a:r>
                <a:rPr lang="en-US" sz="2400" dirty="0">
                  <a:solidFill>
                    <a:srgbClr val="131F33"/>
                  </a:solidFill>
                  <a:latin typeface="Calibri" panose="020F0502020204030204" pitchFamily="34" charset="0"/>
                  <a:ea typeface="ＭＳ Ｐゴシック" charset="0"/>
                  <a:cs typeface="Calibri" panose="020F0502020204030204" pitchFamily="34" charset="0"/>
                </a:rPr>
                <a:t>Fully sequenced genome</a:t>
              </a:r>
            </a:p>
            <a:p>
              <a:pPr marL="411480" indent="-274320" defTabSz="2193884" eaLnBrk="1" hangingPunct="1">
                <a:buFont typeface="Arial" panose="020B0604020202020204" pitchFamily="34" charset="0"/>
                <a:buChar char="•"/>
                <a:tabLst>
                  <a:tab pos="750095" algn="l"/>
                  <a:tab pos="6257925" algn="l"/>
                  <a:tab pos="6326982" algn="l"/>
                </a:tabLst>
              </a:pPr>
              <a:r>
                <a:rPr lang="en-US" sz="2400" dirty="0">
                  <a:solidFill>
                    <a:srgbClr val="131F33"/>
                  </a:solidFill>
                  <a:latin typeface="Calibri" panose="020F0502020204030204" pitchFamily="34" charset="0"/>
                  <a:ea typeface="ＭＳ Ｐゴシック" charset="0"/>
                  <a:cs typeface="Calibri" panose="020F0502020204030204" pitchFamily="34" charset="0"/>
                </a:rPr>
                <a:t>Established behavioral assays</a:t>
              </a:r>
            </a:p>
            <a:p>
              <a:pPr marL="411480" indent="-274320" defTabSz="2193884" eaLnBrk="1" hangingPunct="1">
                <a:buFont typeface="Arial" panose="020B0604020202020204" pitchFamily="34" charset="0"/>
                <a:buChar char="•"/>
                <a:tabLst>
                  <a:tab pos="750095" algn="l"/>
                  <a:tab pos="6257925" algn="l"/>
                  <a:tab pos="6326982" algn="l"/>
                </a:tabLst>
              </a:pPr>
              <a:r>
                <a:rPr lang="en-US" sz="2400" dirty="0">
                  <a:solidFill>
                    <a:srgbClr val="131F33"/>
                  </a:solidFill>
                  <a:latin typeface="Calibri" panose="020F0502020204030204" pitchFamily="34" charset="0"/>
                  <a:ea typeface="ＭＳ Ｐゴシック" charset="0"/>
                  <a:cs typeface="Calibri" panose="020F0502020204030204" pitchFamily="34" charset="0"/>
                </a:rPr>
                <a:t>Several candidate genes for </a:t>
              </a:r>
              <a:br>
                <a:rPr lang="en-US" sz="2400" dirty="0">
                  <a:solidFill>
                    <a:srgbClr val="131F33"/>
                  </a:solidFill>
                  <a:latin typeface="Calibri" panose="020F0502020204030204" pitchFamily="34" charset="0"/>
                  <a:ea typeface="ＭＳ Ｐゴシック" charset="0"/>
                  <a:cs typeface="Calibri" panose="020F0502020204030204" pitchFamily="34" charset="0"/>
                </a:rPr>
              </a:br>
              <a:r>
                <a:rPr lang="en-US" sz="2400" dirty="0">
                  <a:solidFill>
                    <a:srgbClr val="131F33"/>
                  </a:solidFill>
                  <a:latin typeface="Calibri" panose="020F0502020204030204" pitchFamily="34" charset="0"/>
                  <a:ea typeface="ＭＳ Ｐゴシック" charset="0"/>
                  <a:cs typeface="Calibri" panose="020F0502020204030204" pitchFamily="34" charset="0"/>
                </a:rPr>
                <a:t>behavior from QTL &amp; </a:t>
              </a:r>
              <a:r>
                <a:rPr lang="en-US" sz="2400" dirty="0" err="1">
                  <a:solidFill>
                    <a:srgbClr val="131F33"/>
                  </a:solidFill>
                  <a:latin typeface="Calibri" panose="020F0502020204030204" pitchFamily="34" charset="0"/>
                  <a:ea typeface="ＭＳ Ｐゴシック" charset="0"/>
                  <a:cs typeface="Calibri" panose="020F0502020204030204" pitchFamily="34" charset="0"/>
                </a:rPr>
                <a:t>RNAseq</a:t>
              </a:r>
              <a:r>
                <a:rPr lang="en-US" sz="2400" dirty="0">
                  <a:solidFill>
                    <a:srgbClr val="131F33"/>
                  </a:solidFill>
                  <a:latin typeface="Calibri" panose="020F0502020204030204" pitchFamily="34" charset="0"/>
                  <a:ea typeface="ＭＳ Ｐゴシック" charset="0"/>
                  <a:cs typeface="Calibri" panose="020F0502020204030204" pitchFamily="34" charset="0"/>
                </a:rPr>
                <a:t> studies</a:t>
              </a:r>
              <a:endParaRPr lang="en-US" altLang="en-US" sz="2400" dirty="0">
                <a:solidFill>
                  <a:srgbClr val="131F33"/>
                </a:solidFill>
                <a:latin typeface="Calibri" panose="020F0502020204030204" pitchFamily="34" charset="0"/>
                <a:cs typeface="Calibri" panose="020F0502020204030204" pitchFamily="34" charset="0"/>
              </a:endParaRPr>
            </a:p>
            <a:p>
              <a:pPr defTabSz="2193884"/>
              <a:endParaRPr lang="en-US" altLang="en-US" sz="2100" dirty="0">
                <a:latin typeface="Calibri" panose="020F0502020204030204" pitchFamily="34" charset="0"/>
                <a:cs typeface="Calibri" panose="020F0502020204030204" pitchFamily="34" charset="0"/>
              </a:endParaRPr>
            </a:p>
            <a:p>
              <a:pPr defTabSz="2193884"/>
              <a:r>
                <a:rPr lang="en-US" sz="3000" b="1" dirty="0">
                  <a:solidFill>
                    <a:srgbClr val="131F33"/>
                  </a:solidFill>
                  <a:latin typeface="+mj-lt"/>
                  <a:ea typeface="ＭＳ Ｐゴシック" charset="0"/>
                  <a:cs typeface="Calibri" panose="020F0502020204030204" pitchFamily="34" charset="0"/>
                </a:rPr>
                <a:t>Why viral-mediated transgenesis?</a:t>
              </a:r>
            </a:p>
            <a:p>
              <a:pPr defTabSz="2193884"/>
              <a:endParaRPr lang="en-US" sz="300" dirty="0">
                <a:solidFill>
                  <a:srgbClr val="131F33"/>
                </a:solidFill>
                <a:latin typeface="+mj-lt"/>
                <a:ea typeface="ＭＳ Ｐゴシック" charset="0"/>
                <a:cs typeface="Calibri" panose="020F0502020204030204" pitchFamily="34" charset="0"/>
              </a:endParaRPr>
            </a:p>
            <a:p>
              <a:pPr marL="411480" indent="-274320" defTabSz="2193884">
                <a:buFont typeface="Arial" panose="020B0604020202020204" pitchFamily="34" charset="0"/>
                <a:buChar char="•"/>
              </a:pPr>
              <a:r>
                <a:rPr lang="en-US" altLang="en-US" sz="2400" b="1" dirty="0">
                  <a:latin typeface="Calibri" panose="020F0502020204030204" pitchFamily="34" charset="0"/>
                  <a:cs typeface="Calibri" panose="020F0502020204030204" pitchFamily="34" charset="0"/>
                </a:rPr>
                <a:t>Flexible:</a:t>
              </a:r>
              <a:r>
                <a:rPr lang="en-US" altLang="en-US" sz="2400" dirty="0">
                  <a:latin typeface="Calibri" panose="020F0502020204030204" pitchFamily="34" charset="0"/>
                  <a:cs typeface="Calibri" panose="020F0502020204030204" pitchFamily="34" charset="0"/>
                </a:rPr>
                <a:t> </a:t>
              </a:r>
              <a:r>
                <a:rPr lang="en-US" altLang="en-US" sz="2400" spc="-110" dirty="0">
                  <a:latin typeface="Calibri" panose="020F0502020204030204" pitchFamily="34" charset="0"/>
                  <a:cs typeface="Calibri" panose="020F0502020204030204" pitchFamily="34" charset="0"/>
                </a:rPr>
                <a:t>different promoters target different locations or timeframes</a:t>
              </a:r>
            </a:p>
            <a:p>
              <a:pPr marL="411480" indent="-274320" defTabSz="2193884">
                <a:buFont typeface="Arial" panose="020B0604020202020204" pitchFamily="34" charset="0"/>
                <a:buChar char="•"/>
              </a:pPr>
              <a:r>
                <a:rPr lang="en-US" altLang="en-US" sz="2400" b="1" dirty="0">
                  <a:latin typeface="Calibri" panose="020F0502020204030204" pitchFamily="34" charset="0"/>
                  <a:cs typeface="Calibri" panose="020F0502020204030204" pitchFamily="34" charset="0"/>
                </a:rPr>
                <a:t>Fast</a:t>
              </a:r>
              <a:r>
                <a:rPr lang="en-US" altLang="en-US" sz="2400" dirty="0">
                  <a:latin typeface="Calibri" panose="020F0502020204030204" pitchFamily="34" charset="0"/>
                  <a:cs typeface="Calibri" panose="020F0502020204030204" pitchFamily="34" charset="0"/>
                </a:rPr>
                <a:t>: stable transgenic lines aren’t required</a:t>
              </a:r>
            </a:p>
            <a:p>
              <a:pPr defTabSz="2193884"/>
              <a:endParaRPr lang="en-US" altLang="en-US" sz="2100" i="1" dirty="0">
                <a:solidFill>
                  <a:schemeClr val="accent2"/>
                </a:solidFill>
                <a:latin typeface="Calibri" panose="020F0502020204030204" pitchFamily="34" charset="0"/>
                <a:cs typeface="Calibri" panose="020F0502020204030204" pitchFamily="34" charset="0"/>
              </a:endParaRPr>
            </a:p>
            <a:p>
              <a:pPr defTabSz="2193884"/>
              <a:r>
                <a:rPr lang="en-US" sz="3000" b="1" dirty="0">
                  <a:solidFill>
                    <a:srgbClr val="131F33"/>
                  </a:solidFill>
                  <a:latin typeface="+mj-lt"/>
                  <a:ea typeface="ＭＳ Ｐゴシック" charset="0"/>
                  <a:cs typeface="Calibri" panose="020F0502020204030204" pitchFamily="34" charset="0"/>
                </a:rPr>
                <a:t>Goals of this study:</a:t>
              </a:r>
            </a:p>
            <a:p>
              <a:pPr defTabSz="2193884"/>
              <a:endParaRPr lang="en-US" sz="300" dirty="0">
                <a:solidFill>
                  <a:srgbClr val="131F33"/>
                </a:solidFill>
                <a:latin typeface="+mj-lt"/>
                <a:ea typeface="ＭＳ Ｐゴシック" charset="0"/>
                <a:cs typeface="Calibri" panose="020F0502020204030204" pitchFamily="34" charset="0"/>
              </a:endParaRPr>
            </a:p>
            <a:p>
              <a:pPr indent="-411480" defTabSz="2193884">
                <a:buFont typeface="+mj-lt"/>
                <a:buAutoNum type="arabicPeriod"/>
              </a:pPr>
              <a:r>
                <a:rPr lang="en-US" sz="2400" dirty="0">
                  <a:solidFill>
                    <a:srgbClr val="131F33"/>
                  </a:solidFill>
                  <a:latin typeface="Calibri" panose="020F0502020204030204" pitchFamily="34" charset="0"/>
                  <a:ea typeface="ＭＳ Ｐゴシック" charset="0"/>
                  <a:cs typeface="Calibri" panose="020F0502020204030204" pitchFamily="34" charset="0"/>
                </a:rPr>
                <a:t>Develop viral-mediated transgenesis for sticklebacks</a:t>
              </a:r>
            </a:p>
            <a:p>
              <a:pPr indent="-411480" defTabSz="2193884">
                <a:buFont typeface="+mj-lt"/>
                <a:buAutoNum type="arabicPeriod"/>
              </a:pPr>
              <a:r>
                <a:rPr lang="en-US" sz="2400" dirty="0">
                  <a:solidFill>
                    <a:srgbClr val="131F33"/>
                  </a:solidFill>
                  <a:latin typeface="Calibri" panose="020F0502020204030204" pitchFamily="34" charset="0"/>
                  <a:ea typeface="ＭＳ Ｐゴシック" charset="0"/>
                  <a:cs typeface="Calibri" panose="020F0502020204030204" pitchFamily="34" charset="0"/>
                </a:rPr>
                <a:t>Validate technique by fluorescence under microscopy</a:t>
              </a:r>
            </a:p>
            <a:p>
              <a:pPr marL="411480" indent="-411480" defTabSz="2193884">
                <a:buFont typeface="+mj-lt"/>
                <a:buAutoNum type="arabicPeriod"/>
              </a:pPr>
              <a:r>
                <a:rPr lang="en-US" sz="2400" dirty="0">
                  <a:solidFill>
                    <a:srgbClr val="131F33"/>
                  </a:solidFill>
                  <a:latin typeface="Calibri" panose="020F0502020204030204" pitchFamily="34" charset="0"/>
                  <a:ea typeface="ＭＳ Ｐゴシック" charset="0"/>
                  <a:cs typeface="Calibri" panose="020F0502020204030204" pitchFamily="34" charset="0"/>
                </a:rPr>
                <a:t>Demonstrate suitability for behavioral research by altering aggression through manipulation of candidate genes</a:t>
              </a:r>
            </a:p>
          </p:txBody>
        </p:sp>
        <p:pic>
          <p:nvPicPr>
            <p:cNvPr id="127" name="Picture 126">
              <a:extLst>
                <a:ext uri="{FF2B5EF4-FFF2-40B4-BE49-F238E27FC236}">
                  <a16:creationId xmlns:a16="http://schemas.microsoft.com/office/drawing/2014/main" id="{FE8530CC-0248-4D4A-B104-71CCFE5FC514}"/>
                </a:ext>
              </a:extLst>
            </p:cNvPr>
            <p:cNvPicPr>
              <a:picLocks noChangeAspect="1"/>
            </p:cNvPicPr>
            <p:nvPr/>
          </p:nvPicPr>
          <p:blipFill>
            <a:blip r:embed="rId7"/>
            <a:stretch>
              <a:fillRect/>
            </a:stretch>
          </p:blipFill>
          <p:spPr>
            <a:xfrm>
              <a:off x="6260730" y="5522988"/>
              <a:ext cx="2878082" cy="1682244"/>
            </a:xfrm>
            <a:prstGeom prst="rect">
              <a:avLst/>
            </a:prstGeom>
          </p:spPr>
        </p:pic>
      </p:grpSp>
      <p:sp>
        <p:nvSpPr>
          <p:cNvPr id="39" name="TextBox 38">
            <a:extLst>
              <a:ext uri="{FF2B5EF4-FFF2-40B4-BE49-F238E27FC236}">
                <a16:creationId xmlns:a16="http://schemas.microsoft.com/office/drawing/2014/main" id="{2E5A81F4-D26E-4A7A-AD14-A84C792D7F0D}"/>
              </a:ext>
            </a:extLst>
          </p:cNvPr>
          <p:cNvSpPr txBox="1"/>
          <p:nvPr/>
        </p:nvSpPr>
        <p:spPr>
          <a:xfrm>
            <a:off x="22769257" y="23111464"/>
            <a:ext cx="3244694" cy="4755148"/>
          </a:xfrm>
          <a:prstGeom prst="rect">
            <a:avLst/>
          </a:prstGeom>
          <a:noFill/>
        </p:spPr>
        <p:txBody>
          <a:bodyPr wrap="square" lIns="0" tIns="0" rIns="0" bIns="0" rtlCol="0">
            <a:spAutoFit/>
          </a:bodyPr>
          <a:lstStyle/>
          <a:p>
            <a:r>
              <a:rPr lang="en-US" sz="2400" dirty="0">
                <a:solidFill>
                  <a:srgbClr val="131F33"/>
                </a:solidFill>
                <a:latin typeface="Calibri" panose="020F0502020204030204" pitchFamily="34" charset="0"/>
                <a:ea typeface="ＭＳ Ｐゴシック" charset="0"/>
                <a:cs typeface="Calibri" panose="020F0502020204030204" pitchFamily="34" charset="0"/>
              </a:rPr>
              <a:t>Aggression </a:t>
            </a:r>
            <a:r>
              <a:rPr lang="en-US" sz="2400" b="1" dirty="0">
                <a:solidFill>
                  <a:srgbClr val="131F33"/>
                </a:solidFill>
                <a:latin typeface="Calibri" panose="020F0502020204030204" pitchFamily="34" charset="0"/>
                <a:ea typeface="ＭＳ Ｐゴシック" charset="0"/>
                <a:cs typeface="Calibri" panose="020F0502020204030204" pitchFamily="34" charset="0"/>
              </a:rPr>
              <a:t>increased</a:t>
            </a:r>
            <a:r>
              <a:rPr lang="en-US" sz="2400" dirty="0">
                <a:solidFill>
                  <a:srgbClr val="131F33"/>
                </a:solidFill>
                <a:latin typeface="Calibri" panose="020F0502020204030204" pitchFamily="34" charset="0"/>
                <a:ea typeface="ＭＳ Ｐゴシック" charset="0"/>
                <a:cs typeface="Calibri" panose="020F0502020204030204" pitchFamily="34" charset="0"/>
              </a:rPr>
              <a:t> in transgenic fish that received constructs driving candidate gene expression.</a:t>
            </a:r>
          </a:p>
          <a:p>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r>
              <a:rPr lang="en-US" sz="2400" b="1" dirty="0">
                <a:solidFill>
                  <a:srgbClr val="131F33"/>
                </a:solidFill>
                <a:latin typeface="Calibri" panose="020F0502020204030204" pitchFamily="34" charset="0"/>
                <a:ea typeface="ＭＳ Ｐゴシック" charset="0"/>
                <a:cs typeface="Calibri" panose="020F0502020204030204" pitchFamily="34" charset="0"/>
              </a:rPr>
              <a:t>No change </a:t>
            </a:r>
            <a:r>
              <a:rPr lang="en-US" sz="2400" dirty="0">
                <a:solidFill>
                  <a:srgbClr val="131F33"/>
                </a:solidFill>
                <a:latin typeface="Calibri" panose="020F0502020204030204" pitchFamily="34" charset="0"/>
                <a:ea typeface="ＭＳ Ｐゴシック" charset="0"/>
                <a:cs typeface="Calibri" panose="020F0502020204030204" pitchFamily="34" charset="0"/>
              </a:rPr>
              <a:t>in any aggressive behavior occurred in control fish, whose construct drove expression of a novel fluorescent protein.</a:t>
            </a:r>
          </a:p>
          <a:p>
            <a:endParaRPr lang="en-US" sz="2100" dirty="0"/>
          </a:p>
        </p:txBody>
      </p:sp>
      <p:sp>
        <p:nvSpPr>
          <p:cNvPr id="129" name="Rectangle 7">
            <a:extLst>
              <a:ext uri="{FF2B5EF4-FFF2-40B4-BE49-F238E27FC236}">
                <a16:creationId xmlns:a16="http://schemas.microsoft.com/office/drawing/2014/main" id="{B165F5AA-23B8-4EA6-A96C-E87377E476D3}"/>
              </a:ext>
            </a:extLst>
          </p:cNvPr>
          <p:cNvSpPr>
            <a:spLocks noChangeArrowheads="1"/>
          </p:cNvSpPr>
          <p:nvPr/>
        </p:nvSpPr>
        <p:spPr bwMode="auto">
          <a:xfrm>
            <a:off x="22311360" y="4078224"/>
            <a:ext cx="10972800" cy="23856696"/>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lIns="457200" tIns="274320" rIns="457200" bIns="411480"/>
          <a:lstStyle/>
          <a:p>
            <a:pPr defTabSz="2193884">
              <a:spcBef>
                <a:spcPct val="50000"/>
              </a:spcBef>
            </a:pPr>
            <a:r>
              <a:rPr lang="en-GB" sz="3800" b="1" u="sng" dirty="0">
                <a:solidFill>
                  <a:srgbClr val="FA6300"/>
                </a:solidFill>
                <a:latin typeface="+mj-lt"/>
                <a:ea typeface="ＭＳ Ｐゴシック" charset="0"/>
              </a:rPr>
              <a:t>Transgenic Expression</a:t>
            </a:r>
            <a:endParaRPr lang="en-GB" sz="3800" b="1" u="sng" dirty="0">
              <a:solidFill>
                <a:srgbClr val="FA6300"/>
              </a:solidFill>
              <a:latin typeface="Arial"/>
              <a:ea typeface="ＭＳ Ｐゴシック" charset="0"/>
              <a:cs typeface="Arial" panose="020B0604020202020204" pitchFamily="34" charset="0"/>
            </a:endParaRPr>
          </a:p>
          <a:p>
            <a:pPr defTabSz="2193884">
              <a:spcBef>
                <a:spcPct val="50000"/>
              </a:spcBef>
            </a:pPr>
            <a:endParaRPr lang="en-GB" sz="600" b="1" u="sng" dirty="0">
              <a:solidFill>
                <a:srgbClr val="FA6300"/>
              </a:solidFill>
              <a:latin typeface="Calibri" panose="020F0502020204030204" pitchFamily="34" charset="0"/>
              <a:ea typeface="ＭＳ Ｐゴシック" charset="0"/>
              <a:cs typeface="Calibri" panose="020F0502020204030204" pitchFamily="34" charset="0"/>
            </a:endParaRPr>
          </a:p>
          <a:p>
            <a:pPr marL="511970" indent="-511970" defTabSz="2193884">
              <a:tabLst>
                <a:tab pos="750095" algn="l"/>
                <a:tab pos="6257925" algn="l"/>
                <a:tab pos="6326982" algn="l"/>
              </a:tabLst>
            </a:pPr>
            <a:r>
              <a:rPr lang="en-US" sz="3000" b="1" dirty="0">
                <a:solidFill>
                  <a:srgbClr val="131F33"/>
                </a:solidFill>
                <a:latin typeface="Arial"/>
                <a:ea typeface="ＭＳ Ｐゴシック" charset="0"/>
                <a:cs typeface="Calibri" panose="020F0502020204030204" pitchFamily="34" charset="0"/>
              </a:rPr>
              <a:t>Successful transfection of multiple cell types</a:t>
            </a:r>
          </a:p>
          <a:p>
            <a:pPr marL="511970" indent="-511970" defTabSz="2193884">
              <a:tabLst>
                <a:tab pos="750095" algn="l"/>
                <a:tab pos="6257925" algn="l"/>
                <a:tab pos="6326982" algn="l"/>
              </a:tabLst>
            </a:pPr>
            <a:endParaRPr lang="en-US" sz="300" b="1" i="1" dirty="0">
              <a:solidFill>
                <a:srgbClr val="131F33"/>
              </a:solidFill>
              <a:latin typeface="Arial"/>
              <a:ea typeface="ＭＳ Ｐゴシック"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defTabSz="2193884"/>
            <a:endParaRPr lang="en-US" sz="2400" dirty="0">
              <a:solidFill>
                <a:srgbClr val="131F33"/>
              </a:solidFill>
              <a:latin typeface="Calibri" panose="020F0502020204030204" pitchFamily="34" charset="0"/>
              <a:cs typeface="Calibri" panose="020F0502020204030204" pitchFamily="34" charset="0"/>
            </a:endParaRPr>
          </a:p>
          <a:p>
            <a:pPr marL="511970" indent="-511970" defTabSz="2193884">
              <a:tabLst>
                <a:tab pos="750095" algn="l"/>
                <a:tab pos="6257925" algn="l"/>
                <a:tab pos="6326982" algn="l"/>
              </a:tabLst>
            </a:pPr>
            <a:endParaRPr lang="en-US" sz="2400" dirty="0">
              <a:solidFill>
                <a:srgbClr val="131F33"/>
              </a:solidFill>
              <a:latin typeface="Calibri" panose="020F0502020204030204" pitchFamily="34" charset="0"/>
              <a:cs typeface="Calibri" panose="020F0502020204030204" pitchFamily="34" charset="0"/>
            </a:endParaRPr>
          </a:p>
          <a:p>
            <a:pPr marL="511970" indent="-511970" defTabSz="2193884">
              <a:tabLst>
                <a:tab pos="750095" algn="l"/>
                <a:tab pos="6257925" algn="l"/>
                <a:tab pos="6326982" algn="l"/>
              </a:tabLst>
            </a:pPr>
            <a:endParaRPr lang="en-US" sz="2400" b="1" dirty="0">
              <a:solidFill>
                <a:srgbClr val="131F33"/>
              </a:solidFill>
              <a:latin typeface="Calibri" panose="020F0502020204030204" pitchFamily="34" charset="0"/>
              <a:ea typeface="ＭＳ Ｐゴシック" charset="0"/>
              <a:cs typeface="Calibri" panose="020F0502020204030204" pitchFamily="34" charset="0"/>
            </a:endParaRPr>
          </a:p>
          <a:p>
            <a:pPr marL="511970" indent="-511970" defTabSz="2193884">
              <a:tabLst>
                <a:tab pos="750095" algn="l"/>
                <a:tab pos="6257925" algn="l"/>
                <a:tab pos="6326982" algn="l"/>
              </a:tabLst>
            </a:pPr>
            <a:r>
              <a:rPr lang="en-US" sz="3000" b="1" dirty="0">
                <a:solidFill>
                  <a:srgbClr val="131F33"/>
                </a:solidFill>
                <a:latin typeface="Arial"/>
                <a:ea typeface="ＭＳ Ｐゴシック" charset="0"/>
                <a:cs typeface="Calibri" panose="020F0502020204030204" pitchFamily="34" charset="0"/>
              </a:rPr>
              <a:t>Broad or local expression</a:t>
            </a:r>
          </a:p>
          <a:p>
            <a:pPr marL="511970" indent="-511970" defTabSz="2193884">
              <a:tabLst>
                <a:tab pos="750095" algn="l"/>
                <a:tab pos="6257925" algn="l"/>
                <a:tab pos="6326982" algn="l"/>
              </a:tabLst>
            </a:pPr>
            <a:endParaRPr lang="en-US" sz="300" b="1" i="1" dirty="0">
              <a:solidFill>
                <a:srgbClr val="131F33"/>
              </a:solidFill>
              <a:latin typeface="Arial"/>
              <a:ea typeface="ＭＳ Ｐゴシック" charset="0"/>
              <a:cs typeface="Calibri" panose="020F0502020204030204" pitchFamily="34" charset="0"/>
            </a:endParaRPr>
          </a:p>
          <a:p>
            <a:pPr defTabSz="2193884"/>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marL="511970" indent="-511970" defTabSz="2193884">
              <a:tabLst>
                <a:tab pos="750095" algn="l"/>
                <a:tab pos="6257925" algn="l"/>
                <a:tab pos="6326982" algn="l"/>
              </a:tabLst>
            </a:pPr>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pPr marL="511970" indent="-511970" defTabSz="2193884">
              <a:tabLst>
                <a:tab pos="750095" algn="l"/>
                <a:tab pos="6257925" algn="l"/>
                <a:tab pos="6326982" algn="l"/>
              </a:tabLst>
            </a:pPr>
            <a:endParaRPr lang="en-US" sz="1800" b="1" dirty="0">
              <a:solidFill>
                <a:srgbClr val="131F33"/>
              </a:solidFill>
              <a:latin typeface="Arial"/>
              <a:ea typeface="ＭＳ Ｐゴシック" charset="0"/>
              <a:cs typeface="Calibri" panose="020F0502020204030204" pitchFamily="34" charset="0"/>
            </a:endParaRPr>
          </a:p>
          <a:p>
            <a:pPr marL="511970" indent="-511970" defTabSz="2193884">
              <a:tabLst>
                <a:tab pos="750095" algn="l"/>
                <a:tab pos="6257925" algn="l"/>
                <a:tab pos="6326982" algn="l"/>
              </a:tabLst>
            </a:pPr>
            <a:r>
              <a:rPr lang="en-US" sz="3000" b="1" dirty="0">
                <a:solidFill>
                  <a:srgbClr val="131F33"/>
                </a:solidFill>
                <a:latin typeface="Arial"/>
                <a:ea typeface="ＭＳ Ｐゴシック" charset="0"/>
                <a:cs typeface="Calibri" panose="020F0502020204030204" pitchFamily="34" charset="0"/>
              </a:rPr>
              <a:t>Candidate expression </a:t>
            </a:r>
          </a:p>
          <a:p>
            <a:pPr marL="511970" indent="-511970" defTabSz="2193884">
              <a:tabLst>
                <a:tab pos="750095" algn="l"/>
                <a:tab pos="6257925" algn="l"/>
                <a:tab pos="6326982" algn="l"/>
              </a:tabLst>
            </a:pPr>
            <a:r>
              <a:rPr lang="en-US" sz="3000" b="1" dirty="0">
                <a:solidFill>
                  <a:srgbClr val="131F33"/>
                </a:solidFill>
                <a:latin typeface="Arial"/>
                <a:ea typeface="ＭＳ Ｐゴシック" charset="0"/>
                <a:cs typeface="Calibri" panose="020F0502020204030204" pitchFamily="34" charset="0"/>
              </a:rPr>
              <a:t>influences behavior</a:t>
            </a:r>
          </a:p>
          <a:p>
            <a:pPr marL="511970" indent="-511970" defTabSz="2193884">
              <a:tabLst>
                <a:tab pos="750095" algn="l"/>
                <a:tab pos="6257925" algn="l"/>
                <a:tab pos="6326982" algn="l"/>
              </a:tabLst>
            </a:pPr>
            <a:endParaRPr lang="en-US" sz="300" b="1" i="1" dirty="0">
              <a:solidFill>
                <a:srgbClr val="131F33"/>
              </a:solidFill>
              <a:latin typeface="Arial"/>
              <a:ea typeface="ＭＳ Ｐゴシック" charset="0"/>
              <a:cs typeface="Calibri" panose="020F0502020204030204" pitchFamily="34" charset="0"/>
            </a:endParaRPr>
          </a:p>
        </p:txBody>
      </p:sp>
      <p:pic>
        <p:nvPicPr>
          <p:cNvPr id="161" name="Picture 160">
            <a:extLst>
              <a:ext uri="{FF2B5EF4-FFF2-40B4-BE49-F238E27FC236}">
                <a16:creationId xmlns:a16="http://schemas.microsoft.com/office/drawing/2014/main" id="{AA09D0DA-C4B4-4767-94DD-5827B5BD2B7C}"/>
              </a:ext>
            </a:extLst>
          </p:cNvPr>
          <p:cNvPicPr>
            <a:picLocks noChangeAspect="1"/>
          </p:cNvPicPr>
          <p:nvPr/>
        </p:nvPicPr>
        <p:blipFill>
          <a:blip r:embed="rId8"/>
          <a:stretch>
            <a:fillRect/>
          </a:stretch>
        </p:blipFill>
        <p:spPr>
          <a:xfrm>
            <a:off x="26541823" y="22317789"/>
            <a:ext cx="6272797" cy="5391923"/>
          </a:xfrm>
          <a:prstGeom prst="rect">
            <a:avLst/>
          </a:prstGeom>
        </p:spPr>
      </p:pic>
      <p:grpSp>
        <p:nvGrpSpPr>
          <p:cNvPr id="209" name="Group 208">
            <a:extLst>
              <a:ext uri="{FF2B5EF4-FFF2-40B4-BE49-F238E27FC236}">
                <a16:creationId xmlns:a16="http://schemas.microsoft.com/office/drawing/2014/main" id="{9E451562-9380-42E6-A811-FA287357E426}"/>
              </a:ext>
            </a:extLst>
          </p:cNvPr>
          <p:cNvGrpSpPr/>
          <p:nvPr/>
        </p:nvGrpSpPr>
        <p:grpSpPr>
          <a:xfrm>
            <a:off x="22902511" y="15974567"/>
            <a:ext cx="4021370" cy="6169150"/>
            <a:chOff x="28582478" y="15974567"/>
            <a:chExt cx="4021370" cy="6169150"/>
          </a:xfrm>
        </p:grpSpPr>
        <p:pic>
          <p:nvPicPr>
            <p:cNvPr id="141" name="Picture 2">
              <a:extLst>
                <a:ext uri="{FF2B5EF4-FFF2-40B4-BE49-F238E27FC236}">
                  <a16:creationId xmlns:a16="http://schemas.microsoft.com/office/drawing/2014/main" id="{5B7A8660-FF64-49BF-B66E-4D435D62B9A1}"/>
                </a:ext>
              </a:extLst>
            </p:cNvPr>
            <p:cNvPicPr>
              <a:picLocks noChangeAspect="1" noChangeArrowheads="1"/>
            </p:cNvPicPr>
            <p:nvPr/>
          </p:nvPicPr>
          <p:blipFill>
            <a:blip r:embed="rId9"/>
            <a:stretch>
              <a:fillRect/>
            </a:stretch>
          </p:blipFill>
          <p:spPr bwMode="auto">
            <a:xfrm>
              <a:off x="28620721" y="15974567"/>
              <a:ext cx="3983127" cy="48280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2" name="TextBox 141">
              <a:extLst>
                <a:ext uri="{FF2B5EF4-FFF2-40B4-BE49-F238E27FC236}">
                  <a16:creationId xmlns:a16="http://schemas.microsoft.com/office/drawing/2014/main" id="{AF832DA4-9822-4B63-A92F-E1600D6C5C66}"/>
                </a:ext>
              </a:extLst>
            </p:cNvPr>
            <p:cNvSpPr txBox="1"/>
            <p:nvPr/>
          </p:nvSpPr>
          <p:spPr>
            <a:xfrm>
              <a:off x="28582478" y="20285427"/>
              <a:ext cx="3330885" cy="526298"/>
            </a:xfrm>
            <a:prstGeom prst="rect">
              <a:avLst/>
            </a:prstGeom>
            <a:noFill/>
            <a:ln>
              <a:noFill/>
            </a:ln>
          </p:spPr>
          <p:txBody>
            <a:bodyPr wrap="square" tIns="18288" rtlCol="0">
              <a:spAutoFit/>
            </a:bodyPr>
            <a:lstStyle/>
            <a:p>
              <a:pPr defTabSz="685752" fontAlgn="auto">
                <a:spcBef>
                  <a:spcPts val="0"/>
                </a:spcBef>
                <a:spcAft>
                  <a:spcPts val="0"/>
                </a:spcAft>
              </a:pPr>
              <a:r>
                <a:rPr lang="en-US" sz="1500" b="1" dirty="0">
                  <a:solidFill>
                    <a:srgbClr val="3399FF"/>
                  </a:solidFill>
                  <a:cs typeface="Calibri" panose="020F0502020204030204" pitchFamily="34" charset="0"/>
                </a:rPr>
                <a:t>Nuclei (DAPI)</a:t>
              </a:r>
            </a:p>
            <a:p>
              <a:pPr defTabSz="685752" fontAlgn="auto">
                <a:spcBef>
                  <a:spcPts val="0"/>
                </a:spcBef>
                <a:spcAft>
                  <a:spcPts val="0"/>
                </a:spcAft>
              </a:pPr>
              <a:r>
                <a:rPr lang="en-US" sz="1500" b="1" dirty="0">
                  <a:solidFill>
                    <a:srgbClr val="33CC33"/>
                  </a:solidFill>
                  <a:cs typeface="Calibri" panose="020F0502020204030204" pitchFamily="34" charset="0"/>
                </a:rPr>
                <a:t>Transfected cell (</a:t>
              </a:r>
              <a:r>
                <a:rPr lang="en-US" sz="1500" b="1" dirty="0" err="1">
                  <a:solidFill>
                    <a:srgbClr val="33CC33"/>
                  </a:solidFill>
                  <a:cs typeface="Calibri" panose="020F0502020204030204" pitchFamily="34" charset="0"/>
                </a:rPr>
                <a:t>hCMV</a:t>
              </a:r>
              <a:r>
                <a:rPr lang="en-US" sz="1500" b="1" dirty="0">
                  <a:solidFill>
                    <a:srgbClr val="33CC33"/>
                  </a:solidFill>
                  <a:cs typeface="Calibri" panose="020F0502020204030204" pitchFamily="34" charset="0"/>
                </a:rPr>
                <a:t>-EYFP)</a:t>
              </a:r>
            </a:p>
          </p:txBody>
        </p:sp>
        <p:sp>
          <p:nvSpPr>
            <p:cNvPr id="133" name="Text Box 22">
              <a:extLst>
                <a:ext uri="{FF2B5EF4-FFF2-40B4-BE49-F238E27FC236}">
                  <a16:creationId xmlns:a16="http://schemas.microsoft.com/office/drawing/2014/main" id="{9C3A354D-F4A5-434A-ADE6-A8903E7F849E}"/>
                </a:ext>
              </a:extLst>
            </p:cNvPr>
            <p:cNvSpPr txBox="1">
              <a:spLocks noChangeArrowheads="1"/>
            </p:cNvSpPr>
            <p:nvPr/>
          </p:nvSpPr>
          <p:spPr bwMode="auto">
            <a:xfrm>
              <a:off x="28594831" y="20855672"/>
              <a:ext cx="3991444" cy="128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178308">
              <a:spAutoFit/>
            </a:bodyPr>
            <a:lstStyle>
              <a:lvl1pPr eaLnBrk="0" hangingPunct="0">
                <a:defRPr sz="8600">
                  <a:solidFill>
                    <a:schemeClr val="tx1"/>
                  </a:solidFill>
                  <a:latin typeface="Arial" charset="0"/>
                  <a:ea typeface="ＭＳ Ｐゴシック" charset="0"/>
                  <a:cs typeface="ＭＳ Ｐゴシック" charset="0"/>
                </a:defRPr>
              </a:lvl1pPr>
              <a:lvl2pPr marL="742950" indent="-285750" eaLnBrk="0" hangingPunct="0">
                <a:defRPr sz="8600">
                  <a:solidFill>
                    <a:schemeClr val="tx1"/>
                  </a:solidFill>
                  <a:latin typeface="Arial" charset="0"/>
                  <a:ea typeface="ＭＳ Ｐゴシック" charset="0"/>
                </a:defRPr>
              </a:lvl2pPr>
              <a:lvl3pPr marL="1143000" indent="-228600" eaLnBrk="0" hangingPunct="0">
                <a:defRPr sz="8600">
                  <a:solidFill>
                    <a:schemeClr val="tx1"/>
                  </a:solidFill>
                  <a:latin typeface="Arial" charset="0"/>
                  <a:ea typeface="ＭＳ Ｐゴシック" charset="0"/>
                </a:defRPr>
              </a:lvl3pPr>
              <a:lvl4pPr marL="1600200" indent="-228600" eaLnBrk="0" hangingPunct="0">
                <a:defRPr sz="8600">
                  <a:solidFill>
                    <a:schemeClr val="tx1"/>
                  </a:solidFill>
                  <a:latin typeface="Arial" charset="0"/>
                  <a:ea typeface="ＭＳ Ｐゴシック" charset="0"/>
                </a:defRPr>
              </a:lvl4pPr>
              <a:lvl5pPr marL="2057400" indent="-228600" eaLnBrk="0" hangingPunct="0">
                <a:defRPr sz="8600">
                  <a:solidFill>
                    <a:schemeClr val="tx1"/>
                  </a:solidFill>
                  <a:latin typeface="Arial" charset="0"/>
                  <a:ea typeface="ＭＳ Ｐゴシック" charset="0"/>
                </a:defRPr>
              </a:lvl5pPr>
              <a:lvl6pPr marL="2514600" indent="-228600" defTabSz="2193925" eaLnBrk="0" fontAlgn="base" hangingPunct="0">
                <a:spcBef>
                  <a:spcPct val="0"/>
                </a:spcBef>
                <a:spcAft>
                  <a:spcPct val="0"/>
                </a:spcAft>
                <a:defRPr sz="8600">
                  <a:solidFill>
                    <a:schemeClr val="tx1"/>
                  </a:solidFill>
                  <a:latin typeface="Arial" charset="0"/>
                  <a:ea typeface="ＭＳ Ｐゴシック" charset="0"/>
                </a:defRPr>
              </a:lvl6pPr>
              <a:lvl7pPr marL="2971800" indent="-228600" defTabSz="2193925" eaLnBrk="0" fontAlgn="base" hangingPunct="0">
                <a:spcBef>
                  <a:spcPct val="0"/>
                </a:spcBef>
                <a:spcAft>
                  <a:spcPct val="0"/>
                </a:spcAft>
                <a:defRPr sz="8600">
                  <a:solidFill>
                    <a:schemeClr val="tx1"/>
                  </a:solidFill>
                  <a:latin typeface="Arial" charset="0"/>
                  <a:ea typeface="ＭＳ Ｐゴシック" charset="0"/>
                </a:defRPr>
              </a:lvl7pPr>
              <a:lvl8pPr marL="3429000" indent="-228600" defTabSz="2193925" eaLnBrk="0" fontAlgn="base" hangingPunct="0">
                <a:spcBef>
                  <a:spcPct val="0"/>
                </a:spcBef>
                <a:spcAft>
                  <a:spcPct val="0"/>
                </a:spcAft>
                <a:defRPr sz="8600">
                  <a:solidFill>
                    <a:schemeClr val="tx1"/>
                  </a:solidFill>
                  <a:latin typeface="Arial" charset="0"/>
                  <a:ea typeface="ＭＳ Ｐゴシック" charset="0"/>
                </a:defRPr>
              </a:lvl8pPr>
              <a:lvl9pPr marL="3886200" indent="-228600" defTabSz="2193925" eaLnBrk="0" fontAlgn="base" hangingPunct="0">
                <a:spcBef>
                  <a:spcPct val="0"/>
                </a:spcBef>
                <a:spcAft>
                  <a:spcPct val="0"/>
                </a:spcAft>
                <a:defRPr sz="8600">
                  <a:solidFill>
                    <a:schemeClr val="tx1"/>
                  </a:solidFill>
                  <a:latin typeface="Arial" charset="0"/>
                  <a:ea typeface="ＭＳ Ｐゴシック" charset="0"/>
                </a:defRPr>
              </a:lvl9pPr>
            </a:lstStyle>
            <a:p>
              <a:pPr defTabSz="2193884" eaLnBrk="1" hangingPunct="1"/>
              <a:r>
                <a:rPr lang="en-US" sz="1800" i="1" dirty="0">
                  <a:solidFill>
                    <a:srgbClr val="131F33"/>
                  </a:solidFill>
                  <a:latin typeface="+mj-lt"/>
                  <a:cs typeface="Calibri" panose="020F0502020204030204" pitchFamily="34" charset="0"/>
                </a:rPr>
                <a:t>Broad expression throughout left hemi-sphere of the diencephalon, typical for multiple injections</a:t>
              </a:r>
            </a:p>
            <a:p>
              <a:pPr algn="r" defTabSz="2193884" eaLnBrk="1" hangingPunct="1"/>
              <a:endParaRPr lang="en-AU" sz="1800" i="1" dirty="0">
                <a:solidFill>
                  <a:srgbClr val="131F33"/>
                </a:solidFill>
                <a:latin typeface="+mj-lt"/>
                <a:cs typeface="Calibri" panose="020F0502020204030204" pitchFamily="34" charset="0"/>
              </a:endParaRPr>
            </a:p>
          </p:txBody>
        </p:sp>
      </p:grpSp>
      <p:sp>
        <p:nvSpPr>
          <p:cNvPr id="67" name="Rectangle 7">
            <a:extLst>
              <a:ext uri="{FF2B5EF4-FFF2-40B4-BE49-F238E27FC236}">
                <a16:creationId xmlns:a16="http://schemas.microsoft.com/office/drawing/2014/main" id="{38D6D727-5CF6-4985-9312-77DCB2D12EEB}"/>
              </a:ext>
            </a:extLst>
          </p:cNvPr>
          <p:cNvSpPr>
            <a:spLocks noChangeArrowheads="1"/>
          </p:cNvSpPr>
          <p:nvPr/>
        </p:nvSpPr>
        <p:spPr bwMode="auto">
          <a:xfrm>
            <a:off x="10607040" y="4078224"/>
            <a:ext cx="10972800" cy="23856696"/>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lIns="457200" tIns="274320" rIns="457200" bIns="365760"/>
          <a:lstStyle/>
          <a:p>
            <a:pPr defTabSz="2193884">
              <a:spcBef>
                <a:spcPct val="50000"/>
              </a:spcBef>
            </a:pPr>
            <a:r>
              <a:rPr lang="en-GB" sz="3800" b="1" u="sng" dirty="0">
                <a:solidFill>
                  <a:srgbClr val="FA6300"/>
                </a:solidFill>
                <a:latin typeface="+mj-lt"/>
                <a:ea typeface="ＭＳ Ｐゴシック" charset="0"/>
              </a:rPr>
              <a:t>Neurosurgical Protocol</a:t>
            </a:r>
            <a:endParaRPr lang="en-GB" sz="3800" b="1" u="sng" dirty="0">
              <a:solidFill>
                <a:srgbClr val="FA6300"/>
              </a:solidFill>
              <a:latin typeface="Arial"/>
              <a:ea typeface="ＭＳ Ｐゴシック" charset="0"/>
              <a:cs typeface="Arial" panose="020B0604020202020204" pitchFamily="34" charset="0"/>
            </a:endParaRPr>
          </a:p>
          <a:p>
            <a:pPr defTabSz="2193884">
              <a:spcBef>
                <a:spcPct val="50000"/>
              </a:spcBef>
            </a:pPr>
            <a:endParaRPr lang="en-GB" sz="600" b="1" u="sng" dirty="0">
              <a:solidFill>
                <a:srgbClr val="FA6300"/>
              </a:solidFill>
              <a:latin typeface="Calibri" panose="020F0502020204030204" pitchFamily="34" charset="0"/>
              <a:ea typeface="ＭＳ Ｐゴシック" charset="0"/>
              <a:cs typeface="Calibri" panose="020F0502020204030204" pitchFamily="34" charset="0"/>
            </a:endParaRPr>
          </a:p>
          <a:p>
            <a:pPr defTabSz="2193884"/>
            <a:r>
              <a:rPr lang="en-US" sz="2400" b="1" dirty="0">
                <a:solidFill>
                  <a:srgbClr val="131F33"/>
                </a:solidFill>
                <a:latin typeface="Calibri" panose="020F0502020204030204" pitchFamily="34" charset="0"/>
                <a:ea typeface="ＭＳ Ｐゴシック" charset="0"/>
                <a:cs typeface="Calibri" panose="020F0502020204030204" pitchFamily="34" charset="0"/>
              </a:rPr>
              <a:t>Direct transcranial injection</a:t>
            </a:r>
            <a:r>
              <a:rPr lang="en-US" sz="2400" dirty="0">
                <a:solidFill>
                  <a:srgbClr val="131F33"/>
                </a:solidFill>
                <a:latin typeface="Calibri" panose="020F0502020204030204" pitchFamily="34" charset="0"/>
                <a:ea typeface="ＭＳ Ｐゴシック" charset="0"/>
                <a:cs typeface="Calibri" panose="020F0502020204030204" pitchFamily="34" charset="0"/>
              </a:rPr>
              <a:t> with an </a:t>
            </a:r>
            <a:r>
              <a:rPr lang="en-US" sz="2400" b="1" dirty="0">
                <a:solidFill>
                  <a:srgbClr val="131F33"/>
                </a:solidFill>
                <a:latin typeface="Calibri" panose="020F0502020204030204" pitchFamily="34" charset="0"/>
                <a:ea typeface="ＭＳ Ｐゴシック" charset="0"/>
                <a:cs typeface="Calibri" panose="020F0502020204030204" pitchFamily="34" charset="0"/>
              </a:rPr>
              <a:t>unbeveled ultrafine needle </a:t>
            </a:r>
            <a:r>
              <a:rPr lang="en-US" sz="2400" dirty="0">
                <a:solidFill>
                  <a:srgbClr val="131F33"/>
                </a:solidFill>
                <a:latin typeface="Calibri" panose="020F0502020204030204" pitchFamily="34" charset="0"/>
                <a:ea typeface="ＭＳ Ｐゴシック" charset="0"/>
                <a:cs typeface="Calibri" panose="020F0502020204030204" pitchFamily="34" charset="0"/>
              </a:rPr>
              <a:t>proved simpler and more effective than other piloted techniques, including craniotomy. Use of a 33G needle yielded higher survival rates (88%, n=167) than a larger diameter 30G needle (53%, n=43). </a:t>
            </a:r>
          </a:p>
          <a:p>
            <a:pPr defTabSz="2193884"/>
            <a:endParaRPr lang="en-US" sz="1500" dirty="0">
              <a:solidFill>
                <a:srgbClr val="131F33"/>
              </a:solidFill>
              <a:latin typeface="Calibri" panose="020F0502020204030204" pitchFamily="34" charset="0"/>
              <a:ea typeface="ＭＳ Ｐゴシック" charset="0"/>
              <a:cs typeface="Calibri" panose="020F0502020204030204" pitchFamily="34" charset="0"/>
            </a:endParaRPr>
          </a:p>
          <a:p>
            <a:pPr defTabSz="2193884"/>
            <a:r>
              <a:rPr lang="en-US" sz="2400" dirty="0">
                <a:solidFill>
                  <a:srgbClr val="131F33"/>
                </a:solidFill>
                <a:latin typeface="Calibri" panose="020F0502020204030204" pitchFamily="34" charset="0"/>
                <a:ea typeface="ＭＳ Ｐゴシック" charset="0"/>
                <a:cs typeface="Calibri" panose="020F0502020204030204" pitchFamily="34" charset="0"/>
              </a:rPr>
              <a:t>In initial fluorescent testing, a total injection of 300nl (</a:t>
            </a:r>
            <a:r>
              <a:rPr lang="en-US" sz="2100" dirty="0">
                <a:solidFill>
                  <a:srgbClr val="131F33"/>
                </a:solidFill>
                <a:latin typeface="+mj-lt"/>
                <a:ea typeface="ＭＳ Ｐゴシック" charset="0"/>
                <a:cs typeface="Calibri" panose="020F0502020204030204" pitchFamily="34" charset="0"/>
              </a:rPr>
              <a:t>~</a:t>
            </a:r>
            <a:r>
              <a:rPr lang="en-US" sz="2400" dirty="0">
                <a:solidFill>
                  <a:srgbClr val="131F33"/>
                </a:solidFill>
                <a:latin typeface="Calibri" panose="020F0502020204030204" pitchFamily="34" charset="0"/>
                <a:ea typeface="ＭＳ Ｐゴシック" charset="0"/>
                <a:cs typeface="Calibri" panose="020F0502020204030204" pitchFamily="34" charset="0"/>
              </a:rPr>
              <a:t>100nl at 3 different depths) was delivered &lt;2mm below the skull. Two transcranial injections totaling 600nl at &lt;3mm depth were performed during the experimental phase.</a:t>
            </a:r>
          </a:p>
          <a:p>
            <a:pPr defTabSz="2193884">
              <a:tabLst>
                <a:tab pos="750095" algn="l"/>
                <a:tab pos="6257925" algn="l"/>
                <a:tab pos="6326982" algn="l"/>
              </a:tabLst>
            </a:pPr>
            <a:endParaRPr lang="en-GB" sz="2100" b="1" u="sng" dirty="0">
              <a:solidFill>
                <a:srgbClr val="FA6300"/>
              </a:solidFill>
              <a:latin typeface="Calibri" panose="020F0502020204030204" pitchFamily="34" charset="0"/>
              <a:ea typeface="ＭＳ Ｐゴシック" charset="0"/>
              <a:cs typeface="Calibri" panose="020F0502020204030204" pitchFamily="34" charset="0"/>
            </a:endParaRPr>
          </a:p>
          <a:p>
            <a:pPr defTabSz="2193884">
              <a:spcBef>
                <a:spcPct val="50000"/>
              </a:spcBef>
            </a:pPr>
            <a:endParaRPr lang="en-GB" sz="2100" b="1" u="sng" dirty="0">
              <a:solidFill>
                <a:srgbClr val="FA6300"/>
              </a:solidFill>
              <a:latin typeface="Calibri" panose="020F0502020204030204" pitchFamily="34" charset="0"/>
              <a:ea typeface="ＭＳ Ｐゴシック" charset="0"/>
              <a:cs typeface="Calibri" panose="020F0502020204030204" pitchFamily="34" charset="0"/>
            </a:endParaRP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42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511970" indent="-511970" defTabSz="2193884">
              <a:tabLst>
                <a:tab pos="750095" algn="l"/>
                <a:tab pos="6257925" algn="l"/>
                <a:tab pos="6326982" algn="l"/>
              </a:tabLst>
            </a:pPr>
            <a:endParaRPr lang="en-US" sz="2100" b="1" dirty="0">
              <a:solidFill>
                <a:srgbClr val="131F33"/>
              </a:solidFill>
              <a:latin typeface="Calibri" panose="020F0502020204030204" pitchFamily="34" charset="0"/>
              <a:ea typeface="ＭＳ Ｐゴシック" charset="0"/>
              <a:cs typeface="Calibri" panose="020F0502020204030204" pitchFamily="34" charset="0"/>
            </a:endParaRPr>
          </a:p>
          <a:p>
            <a:pPr marL="511970" indent="-511970" defTabSz="2193884">
              <a:tabLst>
                <a:tab pos="750095" algn="l"/>
                <a:tab pos="6257925" algn="l"/>
                <a:tab pos="6326982" algn="l"/>
              </a:tabLst>
            </a:pPr>
            <a:endParaRPr lang="en-US" sz="2100" b="1" dirty="0">
              <a:solidFill>
                <a:srgbClr val="131F33"/>
              </a:solidFill>
              <a:latin typeface="Calibri" panose="020F0502020204030204" pitchFamily="34" charset="0"/>
              <a:ea typeface="ＭＳ Ｐゴシック" charset="0"/>
              <a:cs typeface="Calibri" panose="020F0502020204030204" pitchFamily="34" charset="0"/>
            </a:endParaRPr>
          </a:p>
          <a:p>
            <a:pPr marL="511970" indent="-511970" defTabSz="2193884">
              <a:tabLst>
                <a:tab pos="750095" algn="l"/>
                <a:tab pos="6257925" algn="l"/>
                <a:tab pos="6326982" algn="l"/>
              </a:tabLst>
            </a:pPr>
            <a:endParaRPr lang="en-US" sz="2100" b="1" dirty="0">
              <a:solidFill>
                <a:srgbClr val="131F33"/>
              </a:solidFill>
              <a:latin typeface="Calibri" panose="020F0502020204030204" pitchFamily="34" charset="0"/>
              <a:ea typeface="ＭＳ Ｐゴシック" charset="0"/>
              <a:cs typeface="Calibri" panose="020F0502020204030204" pitchFamily="34" charset="0"/>
            </a:endParaRPr>
          </a:p>
          <a:p>
            <a:pPr marL="511970" indent="-511970" defTabSz="2193884">
              <a:tabLst>
                <a:tab pos="750095" algn="l"/>
                <a:tab pos="6257925" algn="l"/>
                <a:tab pos="6326982" algn="l"/>
              </a:tabLst>
            </a:pPr>
            <a:endParaRPr lang="en-US" sz="2100" b="1" dirty="0">
              <a:solidFill>
                <a:srgbClr val="131F33"/>
              </a:solidFill>
              <a:latin typeface="Calibri" panose="020F0502020204030204" pitchFamily="34" charset="0"/>
              <a:ea typeface="ＭＳ Ｐゴシック" charset="0"/>
              <a:cs typeface="Calibri" panose="020F0502020204030204" pitchFamily="34" charset="0"/>
            </a:endParaRPr>
          </a:p>
          <a:p>
            <a:pPr marL="511970" indent="-511970" defTabSz="2193884">
              <a:tabLst>
                <a:tab pos="750095" algn="l"/>
                <a:tab pos="6257925" algn="l"/>
                <a:tab pos="6326982" algn="l"/>
              </a:tabLst>
            </a:pPr>
            <a:endParaRPr lang="en-US" sz="3600" b="1" dirty="0">
              <a:solidFill>
                <a:srgbClr val="131F33"/>
              </a:solidFill>
              <a:latin typeface="Calibri" panose="020F0502020204030204" pitchFamily="34" charset="0"/>
              <a:ea typeface="ＭＳ Ｐゴシック" charset="0"/>
              <a:cs typeface="Calibri" panose="020F0502020204030204" pitchFamily="34" charset="0"/>
            </a:endParaRPr>
          </a:p>
          <a:p>
            <a:pPr marL="511970" indent="-511970" defTabSz="2193884">
              <a:tabLst>
                <a:tab pos="750095" algn="l"/>
                <a:tab pos="6257925" algn="l"/>
                <a:tab pos="6326982" algn="l"/>
              </a:tabLst>
            </a:pPr>
            <a:r>
              <a:rPr lang="en-US" sz="3000" b="1" dirty="0">
                <a:solidFill>
                  <a:srgbClr val="131F33"/>
                </a:solidFill>
                <a:latin typeface="+mj-lt"/>
                <a:ea typeface="ＭＳ Ｐゴシック" charset="0"/>
                <a:cs typeface="Calibri" panose="020F0502020204030204" pitchFamily="34" charset="0"/>
              </a:rPr>
              <a:t>Recovery</a:t>
            </a:r>
          </a:p>
          <a:p>
            <a:pPr marL="511970" indent="-511970" defTabSz="2193884">
              <a:tabLst>
                <a:tab pos="750095" algn="l"/>
                <a:tab pos="6257925" algn="l"/>
                <a:tab pos="6326982" algn="l"/>
              </a:tabLst>
            </a:pPr>
            <a:endParaRPr lang="en-US" sz="300" b="1" i="1" dirty="0">
              <a:solidFill>
                <a:srgbClr val="131F33"/>
              </a:solidFill>
              <a:latin typeface="Arial"/>
              <a:ea typeface="ＭＳ Ｐゴシック" charset="0"/>
              <a:cs typeface="Calibri" panose="020F0502020204030204" pitchFamily="34" charset="0"/>
            </a:endParaRPr>
          </a:p>
          <a:p>
            <a:pPr defTabSz="2193884"/>
            <a:r>
              <a:rPr lang="en-US" sz="2400" dirty="0">
                <a:solidFill>
                  <a:srgbClr val="131F33"/>
                </a:solidFill>
                <a:latin typeface="Calibri" panose="020F0502020204030204" pitchFamily="34" charset="0"/>
                <a:ea typeface="ＭＳ Ｐゴシック" charset="0"/>
                <a:cs typeface="Calibri" panose="020F0502020204030204" pitchFamily="34" charset="0"/>
              </a:rPr>
              <a:t>Post-surgical </a:t>
            </a:r>
            <a:r>
              <a:rPr lang="en-US" sz="2400" dirty="0">
                <a:solidFill>
                  <a:srgbClr val="C00000"/>
                </a:solidFill>
                <a:latin typeface="Calibri" panose="020F0502020204030204" pitchFamily="34" charset="0"/>
                <a:ea typeface="ＭＳ Ｐゴシック" charset="0"/>
                <a:cs typeface="Calibri" panose="020F0502020204030204" pitchFamily="34" charset="0"/>
              </a:rPr>
              <a:t>warning signs</a:t>
            </a:r>
            <a:r>
              <a:rPr lang="en-US" sz="2400" dirty="0">
                <a:solidFill>
                  <a:srgbClr val="131F33"/>
                </a:solidFill>
                <a:latin typeface="Calibri" panose="020F0502020204030204" pitchFamily="34" charset="0"/>
                <a:ea typeface="ＭＳ Ｐゴシック" charset="0"/>
                <a:cs typeface="Calibri" panose="020F0502020204030204" pitchFamily="34" charset="0"/>
              </a:rPr>
              <a:t>:</a:t>
            </a:r>
          </a:p>
          <a:p>
            <a:pPr marL="411480" indent="-274320" defTabSz="2193884">
              <a:buFont typeface="Arial" panose="020B0604020202020204" pitchFamily="34" charset="0"/>
              <a:buChar char="•"/>
            </a:pPr>
            <a:r>
              <a:rPr lang="en-US" sz="2400" dirty="0">
                <a:solidFill>
                  <a:srgbClr val="131F33"/>
                </a:solidFill>
                <a:latin typeface="Calibri" panose="020F0502020204030204" pitchFamily="34" charset="0"/>
                <a:ea typeface="ＭＳ Ｐゴシック" charset="0"/>
                <a:cs typeface="Calibri" panose="020F0502020204030204" pitchFamily="34" charset="0"/>
              </a:rPr>
              <a:t>listing (&gt;45º off central axis) </a:t>
            </a:r>
          </a:p>
          <a:p>
            <a:pPr marL="411480" indent="-274320" defTabSz="2193884">
              <a:buFont typeface="Arial" panose="020B0604020202020204" pitchFamily="34" charset="0"/>
              <a:buChar char="•"/>
            </a:pPr>
            <a:r>
              <a:rPr lang="en-US" sz="2400" dirty="0">
                <a:solidFill>
                  <a:srgbClr val="131F33"/>
                </a:solidFill>
                <a:latin typeface="Calibri" panose="020F0502020204030204" pitchFamily="34" charset="0"/>
                <a:ea typeface="ＭＳ Ｐゴシック" charset="0"/>
                <a:cs typeface="Calibri" panose="020F0502020204030204" pitchFamily="34" charset="0"/>
              </a:rPr>
              <a:t>assuming a nose-up position</a:t>
            </a:r>
          </a:p>
          <a:p>
            <a:pPr marL="411480" indent="-274320" defTabSz="2193884">
              <a:buFont typeface="Arial" panose="020B0604020202020204" pitchFamily="34" charset="0"/>
              <a:buChar char="•"/>
            </a:pPr>
            <a:r>
              <a:rPr lang="en-US" sz="2400" dirty="0">
                <a:solidFill>
                  <a:srgbClr val="131F33"/>
                </a:solidFill>
                <a:latin typeface="Calibri" panose="020F0502020204030204" pitchFamily="34" charset="0"/>
                <a:ea typeface="ＭＳ Ｐゴシック" charset="0"/>
                <a:cs typeface="Calibri" panose="020F0502020204030204" pitchFamily="34" charset="0"/>
              </a:rPr>
              <a:t>loss of positional control (twirling) </a:t>
            </a:r>
          </a:p>
          <a:p>
            <a:pPr defTabSz="2193884"/>
            <a:r>
              <a:rPr lang="en-US" sz="2400" dirty="0">
                <a:solidFill>
                  <a:srgbClr val="131F33"/>
                </a:solidFill>
                <a:latin typeface="Calibri" panose="020F0502020204030204" pitchFamily="34" charset="0"/>
                <a:ea typeface="ＭＳ Ｐゴシック" charset="0"/>
                <a:cs typeface="Calibri" panose="020F0502020204030204" pitchFamily="34" charset="0"/>
              </a:rPr>
              <a:t>The presence of any of these markers for &gt;1 hour suggests a poor prognosis; euthanasia is recommended for these cases.</a:t>
            </a:r>
          </a:p>
          <a:p>
            <a:pPr defTabSz="2193884"/>
            <a:endParaRPr lang="en-US" sz="1500" dirty="0">
              <a:solidFill>
                <a:srgbClr val="131F33"/>
              </a:solidFill>
              <a:latin typeface="Calibri" panose="020F0502020204030204" pitchFamily="34" charset="0"/>
              <a:ea typeface="ＭＳ Ｐゴシック" charset="0"/>
              <a:cs typeface="Calibri" panose="020F0502020204030204" pitchFamily="34" charset="0"/>
            </a:endParaRPr>
          </a:p>
          <a:p>
            <a:pPr defTabSz="2193884"/>
            <a:r>
              <a:rPr lang="en-US" sz="2400" dirty="0">
                <a:solidFill>
                  <a:srgbClr val="131F33"/>
                </a:solidFill>
                <a:latin typeface="Calibri" panose="020F0502020204030204" pitchFamily="34" charset="0"/>
                <a:ea typeface="ＭＳ Ｐゴシック" charset="0"/>
                <a:cs typeface="Calibri" panose="020F0502020204030204" pitchFamily="34" charset="0"/>
              </a:rPr>
              <a:t>Fish typically returned to normal swimming and water column use within 15 minutes of surgery. Breathing rate recovery was influenced by number of transcranial injections. Full mating behavior recovery occurred within 3 days.</a:t>
            </a:r>
          </a:p>
          <a:p>
            <a:pPr marL="380993" indent="-380993" defTabSz="2193884"/>
            <a:endParaRPr lang="en-US" sz="2100" dirty="0">
              <a:solidFill>
                <a:srgbClr val="131F33"/>
              </a:solidFill>
              <a:latin typeface="Calibri" panose="020F0502020204030204" pitchFamily="34" charset="0"/>
              <a:ea typeface="ＭＳ Ｐゴシック" charset="0"/>
              <a:cs typeface="Calibri" panose="020F0502020204030204" pitchFamily="34" charset="0"/>
            </a:endParaRPr>
          </a:p>
          <a:p>
            <a:pPr marL="380993" indent="-380993" defTabSz="2193884"/>
            <a:endParaRPr lang="en-US" sz="2400" dirty="0">
              <a:solidFill>
                <a:srgbClr val="131F33"/>
              </a:solidFill>
              <a:latin typeface="Georgia" charset="0"/>
              <a:ea typeface="ＭＳ Ｐゴシック" charset="0"/>
              <a:cs typeface="Georgia" charset="0"/>
            </a:endParaRPr>
          </a:p>
        </p:txBody>
      </p:sp>
      <p:sp>
        <p:nvSpPr>
          <p:cNvPr id="10" name="Rectangle 9">
            <a:extLst>
              <a:ext uri="{FF2B5EF4-FFF2-40B4-BE49-F238E27FC236}">
                <a16:creationId xmlns:a16="http://schemas.microsoft.com/office/drawing/2014/main" id="{16B33BE3-9291-4699-8E48-3E46C9E6B626}"/>
              </a:ext>
            </a:extLst>
          </p:cNvPr>
          <p:cNvSpPr/>
          <p:nvPr/>
        </p:nvSpPr>
        <p:spPr>
          <a:xfrm>
            <a:off x="11060632" y="19559934"/>
            <a:ext cx="4281842" cy="4145722"/>
          </a:xfrm>
          <a:prstGeom prst="rect">
            <a:avLst/>
          </a:prstGeom>
        </p:spPr>
        <p:txBody>
          <a:bodyPr wrap="square" lIns="0" rIns="0">
            <a:noAutofit/>
          </a:bodyPr>
          <a:lstStyle/>
          <a:p>
            <a:pPr marL="511970" indent="-511970" defTabSz="2193884">
              <a:tabLst>
                <a:tab pos="750095" algn="l"/>
                <a:tab pos="6257925" algn="l"/>
                <a:tab pos="6326982" algn="l"/>
              </a:tabLst>
            </a:pPr>
            <a:r>
              <a:rPr lang="en-US" sz="3000" b="1" dirty="0">
                <a:solidFill>
                  <a:srgbClr val="131F33"/>
                </a:solidFill>
                <a:latin typeface="Arial"/>
                <a:ea typeface="ＭＳ Ｐゴシック" charset="0"/>
                <a:cs typeface="Calibri" panose="020F0502020204030204" pitchFamily="34" charset="0"/>
              </a:rPr>
              <a:t>Anesthesia &amp; Oxygen</a:t>
            </a:r>
          </a:p>
          <a:p>
            <a:pPr marL="511970" indent="-511970" defTabSz="2193884">
              <a:tabLst>
                <a:tab pos="750095" algn="l"/>
                <a:tab pos="6257925" algn="l"/>
                <a:tab pos="6326982" algn="l"/>
              </a:tabLst>
            </a:pPr>
            <a:endParaRPr lang="en-US" sz="300" b="1" i="1" dirty="0">
              <a:solidFill>
                <a:srgbClr val="131F33"/>
              </a:solidFill>
              <a:latin typeface="Arial"/>
              <a:ea typeface="ＭＳ Ｐゴシック" charset="0"/>
              <a:cs typeface="Calibri" panose="020F0502020204030204" pitchFamily="34" charset="0"/>
            </a:endParaRPr>
          </a:p>
          <a:p>
            <a:pPr defTabSz="2193884">
              <a:tabLst>
                <a:tab pos="750095" algn="l"/>
                <a:tab pos="6257925" algn="l"/>
                <a:tab pos="6326982" algn="l"/>
              </a:tabLst>
            </a:pPr>
            <a:r>
              <a:rPr lang="en-US" sz="2400" dirty="0">
                <a:solidFill>
                  <a:srgbClr val="131F33"/>
                </a:solidFill>
                <a:latin typeface="Calibri" panose="020F0502020204030204" pitchFamily="34" charset="0"/>
                <a:ea typeface="ＭＳ Ｐゴシック" charset="0"/>
                <a:cs typeface="Calibri" panose="020F0502020204030204" pitchFamily="34" charset="0"/>
              </a:rPr>
              <a:t>Anesthesia was induced using a 0.02% buffered MS-222 bath for 3-5 minutes. Then, in the surgical apparatus, an oral cannula supplied constant water flow &amp; 0.01% maintenance anesthetic over the gills. This increased the survival rates of longer surgeries.</a:t>
            </a:r>
            <a:endParaRPr lang="en-GB" sz="2400" b="1" dirty="0">
              <a:solidFill>
                <a:srgbClr val="CC3300"/>
              </a:solidFill>
              <a:latin typeface="Arial"/>
              <a:ea typeface="ＭＳ Ｐゴシック" charset="0"/>
            </a:endParaRPr>
          </a:p>
        </p:txBody>
      </p:sp>
      <p:pic>
        <p:nvPicPr>
          <p:cNvPr id="122" name="Picture 121">
            <a:extLst>
              <a:ext uri="{FF2B5EF4-FFF2-40B4-BE49-F238E27FC236}">
                <a16:creationId xmlns:a16="http://schemas.microsoft.com/office/drawing/2014/main" id="{44DA1B2A-81EB-4DA7-9AEC-A57F86448B86}"/>
              </a:ext>
            </a:extLst>
          </p:cNvPr>
          <p:cNvPicPr>
            <a:picLocks noChangeAspect="1"/>
          </p:cNvPicPr>
          <p:nvPr/>
        </p:nvPicPr>
        <p:blipFill>
          <a:blip r:embed="rId10"/>
          <a:stretch>
            <a:fillRect/>
          </a:stretch>
        </p:blipFill>
        <p:spPr>
          <a:xfrm>
            <a:off x="15928389" y="19630799"/>
            <a:ext cx="4876199" cy="5303520"/>
          </a:xfrm>
          <a:prstGeom prst="roundRect">
            <a:avLst>
              <a:gd name="adj" fmla="val 16667"/>
            </a:avLst>
          </a:prstGeom>
          <a:ln>
            <a:noFill/>
          </a:ln>
          <a:effectLst>
            <a:glow rad="63500">
              <a:schemeClr val="accent3">
                <a:satMod val="175000"/>
                <a:alpha val="40000"/>
              </a:schemeClr>
            </a:glow>
          </a:effectLst>
        </p:spPr>
      </p:pic>
      <p:grpSp>
        <p:nvGrpSpPr>
          <p:cNvPr id="22" name="Group 21">
            <a:extLst>
              <a:ext uri="{FF2B5EF4-FFF2-40B4-BE49-F238E27FC236}">
                <a16:creationId xmlns:a16="http://schemas.microsoft.com/office/drawing/2014/main" id="{87E6F450-04CC-4CB5-80ED-58CE78DC89BF}"/>
              </a:ext>
            </a:extLst>
          </p:cNvPr>
          <p:cNvGrpSpPr/>
          <p:nvPr/>
        </p:nvGrpSpPr>
        <p:grpSpPr>
          <a:xfrm>
            <a:off x="11208114" y="8108249"/>
            <a:ext cx="10061822" cy="10948261"/>
            <a:chOff x="6911333" y="5317357"/>
            <a:chExt cx="6707880" cy="7298831"/>
          </a:xfrm>
          <a:effectLst/>
        </p:grpSpPr>
        <p:grpSp>
          <p:nvGrpSpPr>
            <p:cNvPr id="21" name="Group 20">
              <a:extLst>
                <a:ext uri="{FF2B5EF4-FFF2-40B4-BE49-F238E27FC236}">
                  <a16:creationId xmlns:a16="http://schemas.microsoft.com/office/drawing/2014/main" id="{DDC8D8AE-4F48-4FB5-9FAD-F067060C0C3C}"/>
                </a:ext>
              </a:extLst>
            </p:cNvPr>
            <p:cNvGrpSpPr/>
            <p:nvPr/>
          </p:nvGrpSpPr>
          <p:grpSpPr>
            <a:xfrm>
              <a:off x="6911333" y="5317357"/>
              <a:ext cx="6707880" cy="7298831"/>
              <a:chOff x="7014354" y="4196513"/>
              <a:chExt cx="6707880" cy="7298841"/>
            </a:xfrm>
          </p:grpSpPr>
          <p:sp>
            <p:nvSpPr>
              <p:cNvPr id="119" name="Text Box 22">
                <a:extLst>
                  <a:ext uri="{FF2B5EF4-FFF2-40B4-BE49-F238E27FC236}">
                    <a16:creationId xmlns:a16="http://schemas.microsoft.com/office/drawing/2014/main" id="{F140B0C5-9531-4539-85A2-10E515436A57}"/>
                  </a:ext>
                </a:extLst>
              </p:cNvPr>
              <p:cNvSpPr txBox="1">
                <a:spLocks noChangeArrowheads="1"/>
              </p:cNvSpPr>
              <p:nvPr/>
            </p:nvSpPr>
            <p:spPr bwMode="auto">
              <a:xfrm>
                <a:off x="7080489" y="10626743"/>
                <a:ext cx="6641745" cy="868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5760" tIns="180000" rIns="0" bIns="180000" numCol="2">
                <a:noAutofit/>
              </a:bodyPr>
              <a:lstStyle>
                <a:lvl1pPr eaLnBrk="0" hangingPunct="0">
                  <a:defRPr sz="8600">
                    <a:solidFill>
                      <a:schemeClr val="tx1"/>
                    </a:solidFill>
                    <a:latin typeface="Arial" charset="0"/>
                    <a:ea typeface="ＭＳ Ｐゴシック" charset="0"/>
                    <a:cs typeface="ＭＳ Ｐゴシック" charset="0"/>
                  </a:defRPr>
                </a:lvl1pPr>
                <a:lvl2pPr marL="742950" indent="-285750" eaLnBrk="0" hangingPunct="0">
                  <a:defRPr sz="8600">
                    <a:solidFill>
                      <a:schemeClr val="tx1"/>
                    </a:solidFill>
                    <a:latin typeface="Arial" charset="0"/>
                    <a:ea typeface="ＭＳ Ｐゴシック" charset="0"/>
                  </a:defRPr>
                </a:lvl2pPr>
                <a:lvl3pPr marL="1143000" indent="-228600" eaLnBrk="0" hangingPunct="0">
                  <a:defRPr sz="8600">
                    <a:solidFill>
                      <a:schemeClr val="tx1"/>
                    </a:solidFill>
                    <a:latin typeface="Arial" charset="0"/>
                    <a:ea typeface="ＭＳ Ｐゴシック" charset="0"/>
                  </a:defRPr>
                </a:lvl3pPr>
                <a:lvl4pPr marL="1600200" indent="-228600" eaLnBrk="0" hangingPunct="0">
                  <a:defRPr sz="8600">
                    <a:solidFill>
                      <a:schemeClr val="tx1"/>
                    </a:solidFill>
                    <a:latin typeface="Arial" charset="0"/>
                    <a:ea typeface="ＭＳ Ｐゴシック" charset="0"/>
                  </a:defRPr>
                </a:lvl4pPr>
                <a:lvl5pPr marL="2057400" indent="-228600" eaLnBrk="0" hangingPunct="0">
                  <a:defRPr sz="8600">
                    <a:solidFill>
                      <a:schemeClr val="tx1"/>
                    </a:solidFill>
                    <a:latin typeface="Arial" charset="0"/>
                    <a:ea typeface="ＭＳ Ｐゴシック" charset="0"/>
                  </a:defRPr>
                </a:lvl5pPr>
                <a:lvl6pPr marL="2514600" indent="-228600" defTabSz="2193925" eaLnBrk="0" fontAlgn="base" hangingPunct="0">
                  <a:spcBef>
                    <a:spcPct val="0"/>
                  </a:spcBef>
                  <a:spcAft>
                    <a:spcPct val="0"/>
                  </a:spcAft>
                  <a:defRPr sz="8600">
                    <a:solidFill>
                      <a:schemeClr val="tx1"/>
                    </a:solidFill>
                    <a:latin typeface="Arial" charset="0"/>
                    <a:ea typeface="ＭＳ Ｐゴシック" charset="0"/>
                  </a:defRPr>
                </a:lvl6pPr>
                <a:lvl7pPr marL="2971800" indent="-228600" defTabSz="2193925" eaLnBrk="0" fontAlgn="base" hangingPunct="0">
                  <a:spcBef>
                    <a:spcPct val="0"/>
                  </a:spcBef>
                  <a:spcAft>
                    <a:spcPct val="0"/>
                  </a:spcAft>
                  <a:defRPr sz="8600">
                    <a:solidFill>
                      <a:schemeClr val="tx1"/>
                    </a:solidFill>
                    <a:latin typeface="Arial" charset="0"/>
                    <a:ea typeface="ＭＳ Ｐゴシック" charset="0"/>
                  </a:defRPr>
                </a:lvl7pPr>
                <a:lvl8pPr marL="3429000" indent="-228600" defTabSz="2193925" eaLnBrk="0" fontAlgn="base" hangingPunct="0">
                  <a:spcBef>
                    <a:spcPct val="0"/>
                  </a:spcBef>
                  <a:spcAft>
                    <a:spcPct val="0"/>
                  </a:spcAft>
                  <a:defRPr sz="8600">
                    <a:solidFill>
                      <a:schemeClr val="tx1"/>
                    </a:solidFill>
                    <a:latin typeface="Arial" charset="0"/>
                    <a:ea typeface="ＭＳ Ｐゴシック" charset="0"/>
                  </a:defRPr>
                </a:lvl8pPr>
                <a:lvl9pPr marL="3886200" indent="-228600" defTabSz="2193925" eaLnBrk="0" fontAlgn="base" hangingPunct="0">
                  <a:spcBef>
                    <a:spcPct val="0"/>
                  </a:spcBef>
                  <a:spcAft>
                    <a:spcPct val="0"/>
                  </a:spcAft>
                  <a:defRPr sz="8600">
                    <a:solidFill>
                      <a:schemeClr val="tx1"/>
                    </a:solidFill>
                    <a:latin typeface="Arial" charset="0"/>
                    <a:ea typeface="ＭＳ Ｐゴシック" charset="0"/>
                  </a:defRPr>
                </a:lvl9pPr>
              </a:lstStyle>
              <a:p>
                <a:pPr defTabSz="2193884" eaLnBrk="1" hangingPunct="1"/>
                <a:r>
                  <a:rPr lang="en-US" sz="1800" i="1" dirty="0">
                    <a:solidFill>
                      <a:srgbClr val="131F33"/>
                    </a:solidFill>
                  </a:rPr>
                  <a:t>1) </a:t>
                </a:r>
                <a:r>
                  <a:rPr lang="en-US" sz="1800" i="1" dirty="0" err="1">
                    <a:solidFill>
                      <a:srgbClr val="131F33"/>
                    </a:solidFill>
                  </a:rPr>
                  <a:t>Threespine</a:t>
                </a:r>
                <a:r>
                  <a:rPr lang="en-US" sz="1800" i="1" dirty="0">
                    <a:solidFill>
                      <a:srgbClr val="131F33"/>
                    </a:solidFill>
                  </a:rPr>
                  <a:t> stickleback in padded clamp </a:t>
                </a:r>
                <a:br>
                  <a:rPr lang="en-US" sz="1800" i="1" dirty="0">
                    <a:solidFill>
                      <a:srgbClr val="131F33"/>
                    </a:solidFill>
                  </a:rPr>
                </a:br>
                <a:r>
                  <a:rPr lang="en-US" sz="1800" i="1" dirty="0">
                    <a:solidFill>
                      <a:srgbClr val="131F33"/>
                    </a:solidFill>
                  </a:rPr>
                  <a:t>2) Alternative padded clamp for larger fish</a:t>
                </a:r>
              </a:p>
              <a:p>
                <a:pPr defTabSz="2193884" eaLnBrk="1" hangingPunct="1"/>
                <a:r>
                  <a:rPr lang="en-US" sz="1800" i="1" dirty="0">
                    <a:solidFill>
                      <a:srgbClr val="131F33"/>
                    </a:solidFill>
                  </a:rPr>
                  <a:t>3) Neuros syringe, 5</a:t>
                </a:r>
                <a:r>
                  <a:rPr lang="el-GR" sz="1800" i="1" dirty="0">
                    <a:solidFill>
                      <a:srgbClr val="131F33"/>
                    </a:solidFill>
                    <a:cs typeface="Calibri" panose="020F0502020204030204" pitchFamily="34" charset="0"/>
                  </a:rPr>
                  <a:t> μ</a:t>
                </a:r>
                <a:r>
                  <a:rPr lang="en-US" sz="1800" i="1" dirty="0">
                    <a:solidFill>
                      <a:srgbClr val="131F33"/>
                    </a:solidFill>
                    <a:cs typeface="Calibri" panose="020F0502020204030204" pitchFamily="34" charset="0"/>
                  </a:rPr>
                  <a:t>L</a:t>
                </a:r>
                <a:endParaRPr lang="en-US" sz="1800" i="1" dirty="0">
                  <a:solidFill>
                    <a:srgbClr val="131F33"/>
                  </a:solidFill>
                </a:endParaRPr>
              </a:p>
              <a:p>
                <a:pPr defTabSz="2193884" eaLnBrk="1" hangingPunct="1"/>
                <a:r>
                  <a:rPr lang="en-US" sz="1800" i="1" dirty="0">
                    <a:solidFill>
                      <a:srgbClr val="131F33"/>
                    </a:solidFill>
                  </a:rPr>
                  <a:t>4) Three-axis manipulator</a:t>
                </a:r>
              </a:p>
              <a:p>
                <a:pPr defTabSz="2193884" eaLnBrk="1" hangingPunct="1"/>
                <a:r>
                  <a:rPr lang="en-US" sz="1800" i="1" dirty="0">
                    <a:solidFill>
                      <a:srgbClr val="131F33"/>
                    </a:solidFill>
                  </a:rPr>
                  <a:t>5) Oral cannula </a:t>
                </a:r>
                <a:r>
                  <a:rPr lang="en-US" sz="1800" i="1" dirty="0">
                    <a:solidFill>
                      <a:srgbClr val="131F33"/>
                    </a:solidFill>
                    <a:latin typeface="+mj-lt"/>
                  </a:rPr>
                  <a:t>a</a:t>
                </a:r>
                <a:r>
                  <a:rPr lang="en-US" sz="1800" i="1" dirty="0">
                    <a:solidFill>
                      <a:srgbClr val="131F33"/>
                    </a:solidFill>
                  </a:rPr>
                  <a:t>nd guide tube</a:t>
                </a:r>
              </a:p>
              <a:p>
                <a:pPr defTabSz="2193884" eaLnBrk="1" hangingPunct="1"/>
                <a:r>
                  <a:rPr lang="en-US" sz="1800" i="1" dirty="0">
                    <a:solidFill>
                      <a:srgbClr val="131F33"/>
                    </a:solidFill>
                  </a:rPr>
                  <a:t>6) P</a:t>
                </a:r>
                <a:r>
                  <a:rPr lang="en-AU" sz="1800" i="1" dirty="0" err="1">
                    <a:solidFill>
                      <a:srgbClr val="131F33"/>
                    </a:solidFill>
                  </a:rPr>
                  <a:t>eristaltic</a:t>
                </a:r>
                <a:r>
                  <a:rPr lang="en-AU" sz="1800" i="1" dirty="0">
                    <a:solidFill>
                      <a:srgbClr val="131F33"/>
                    </a:solidFill>
                  </a:rPr>
                  <a:t> cannula pump, 100 mL/min</a:t>
                </a:r>
              </a:p>
              <a:p>
                <a:pPr defTabSz="2193884" eaLnBrk="1" hangingPunct="1"/>
                <a:r>
                  <a:rPr lang="en-AU" sz="1800" i="1" dirty="0">
                    <a:solidFill>
                      <a:srgbClr val="131F33"/>
                    </a:solidFill>
                  </a:rPr>
                  <a:t>7) Pump source reservoir</a:t>
                </a:r>
              </a:p>
              <a:p>
                <a:pPr defTabSz="2193884" eaLnBrk="1" hangingPunct="1"/>
                <a:r>
                  <a:rPr lang="en-AU" sz="1800" i="1" dirty="0">
                    <a:solidFill>
                      <a:srgbClr val="131F33"/>
                    </a:solidFill>
                  </a:rPr>
                  <a:t>8) Drip tray</a:t>
                </a:r>
                <a:endParaRPr lang="en-US" sz="1800" i="1" dirty="0">
                  <a:solidFill>
                    <a:srgbClr val="131F33"/>
                  </a:solidFill>
                </a:endParaRPr>
              </a:p>
            </p:txBody>
          </p:sp>
          <p:pic>
            <p:nvPicPr>
              <p:cNvPr id="17" name="Picture 16">
                <a:extLst>
                  <a:ext uri="{FF2B5EF4-FFF2-40B4-BE49-F238E27FC236}">
                    <a16:creationId xmlns:a16="http://schemas.microsoft.com/office/drawing/2014/main" id="{C1E11580-20F2-4AFD-89E9-19339DAB0192}"/>
                  </a:ext>
                </a:extLst>
              </p:cNvPr>
              <p:cNvPicPr>
                <a:picLocks noChangeAspect="1"/>
              </p:cNvPicPr>
              <p:nvPr/>
            </p:nvPicPr>
            <p:blipFill>
              <a:blip r:embed="rId11"/>
              <a:stretch>
                <a:fillRect/>
              </a:stretch>
            </p:blipFill>
            <p:spPr>
              <a:xfrm>
                <a:off x="7014354" y="4196513"/>
                <a:ext cx="6528820" cy="6174669"/>
              </a:xfrm>
              <a:prstGeom prst="rect">
                <a:avLst/>
              </a:prstGeom>
              <a:effectLst>
                <a:glow rad="63500">
                  <a:schemeClr val="accent3">
                    <a:satMod val="175000"/>
                    <a:alpha val="40000"/>
                  </a:schemeClr>
                </a:glow>
              </a:effectLst>
            </p:spPr>
          </p:pic>
        </p:grpSp>
        <p:sp>
          <p:nvSpPr>
            <p:cNvPr id="20" name="TextBox 19">
              <a:extLst>
                <a:ext uri="{FF2B5EF4-FFF2-40B4-BE49-F238E27FC236}">
                  <a16:creationId xmlns:a16="http://schemas.microsoft.com/office/drawing/2014/main" id="{9385E604-D175-4F30-92C3-C0EC329028CA}"/>
                </a:ext>
              </a:extLst>
            </p:cNvPr>
            <p:cNvSpPr txBox="1"/>
            <p:nvPr/>
          </p:nvSpPr>
          <p:spPr>
            <a:xfrm>
              <a:off x="6953081" y="11564504"/>
              <a:ext cx="6178453" cy="246221"/>
            </a:xfrm>
            <a:prstGeom prst="rect">
              <a:avLst/>
            </a:prstGeom>
            <a:noFill/>
          </p:spPr>
          <p:txBody>
            <a:bodyPr wrap="square" lIns="365760" rtlCol="0">
              <a:spAutoFit/>
            </a:bodyPr>
            <a:lstStyle/>
            <a:p>
              <a:pPr algn="ctr"/>
              <a:r>
                <a:rPr lang="en-US" sz="1800" i="1" dirty="0">
                  <a:solidFill>
                    <a:srgbClr val="131F33"/>
                  </a:solidFill>
                  <a:latin typeface="+mj-lt"/>
                </a:rPr>
                <a:t>Custom-built surgical apparatus</a:t>
              </a:r>
              <a:endParaRPr lang="en-US" sz="4758" dirty="0">
                <a:latin typeface="+mj-lt"/>
              </a:endParaRPr>
            </a:p>
          </p:txBody>
        </p:sp>
      </p:grpSp>
      <p:sp>
        <p:nvSpPr>
          <p:cNvPr id="131" name="Text Box 7">
            <a:extLst>
              <a:ext uri="{FF2B5EF4-FFF2-40B4-BE49-F238E27FC236}">
                <a16:creationId xmlns:a16="http://schemas.microsoft.com/office/drawing/2014/main" id="{7B21ADFD-8236-41DB-AAA9-7492B88E8735}"/>
              </a:ext>
            </a:extLst>
          </p:cNvPr>
          <p:cNvSpPr txBox="1">
            <a:spLocks noChangeArrowheads="1"/>
          </p:cNvSpPr>
          <p:nvPr/>
        </p:nvSpPr>
        <p:spPr bwMode="auto">
          <a:xfrm>
            <a:off x="34015680" y="4078224"/>
            <a:ext cx="9144000" cy="14191488"/>
          </a:xfrm>
          <a:prstGeom prst="rect">
            <a:avLst/>
          </a:prstGeom>
          <a:solidFill>
            <a:schemeClr val="bg1"/>
          </a:solidFill>
          <a:ln w="38100">
            <a:noFill/>
            <a:round/>
            <a:headEnd/>
            <a:tailEnd/>
          </a:ln>
        </p:spPr>
        <p:txBody>
          <a:bodyPr lIns="457200" tIns="274320" rIns="457200" bIns="365760"/>
          <a:lstStyle>
            <a:lvl1pPr eaLnBrk="0" hangingPunct="0">
              <a:tabLst>
                <a:tab pos="500063" algn="l"/>
              </a:tabLst>
              <a:defRPr sz="3200">
                <a:solidFill>
                  <a:schemeClr val="tx1"/>
                </a:solidFill>
                <a:latin typeface="Helvetica" panose="020B0604020202020204" pitchFamily="34" charset="0"/>
                <a:ea typeface="MS PGothic" panose="020B0600070205080204" pitchFamily="34" charset="-128"/>
              </a:defRPr>
            </a:lvl1pPr>
            <a:lvl2pPr marL="742950" indent="-285750" eaLnBrk="0" hangingPunct="0">
              <a:tabLst>
                <a:tab pos="500063" algn="l"/>
              </a:tabLst>
              <a:defRPr sz="3200">
                <a:solidFill>
                  <a:schemeClr val="tx1"/>
                </a:solidFill>
                <a:latin typeface="Helvetica" panose="020B0604020202020204" pitchFamily="34" charset="0"/>
                <a:ea typeface="MS PGothic" panose="020B0600070205080204" pitchFamily="34" charset="-128"/>
              </a:defRPr>
            </a:lvl2pPr>
            <a:lvl3pPr marL="1143000" indent="-228600" eaLnBrk="0" hangingPunct="0">
              <a:tabLst>
                <a:tab pos="500063" algn="l"/>
              </a:tabLst>
              <a:defRPr sz="3200">
                <a:solidFill>
                  <a:schemeClr val="tx1"/>
                </a:solidFill>
                <a:latin typeface="Helvetica" panose="020B0604020202020204" pitchFamily="34" charset="0"/>
                <a:ea typeface="MS PGothic" panose="020B0600070205080204" pitchFamily="34" charset="-128"/>
              </a:defRPr>
            </a:lvl3pPr>
            <a:lvl4pPr marL="1600200" indent="-228600" eaLnBrk="0" hangingPunct="0">
              <a:tabLst>
                <a:tab pos="500063" algn="l"/>
              </a:tabLst>
              <a:defRPr sz="3200">
                <a:solidFill>
                  <a:schemeClr val="tx1"/>
                </a:solidFill>
                <a:latin typeface="Helvetica" panose="020B0604020202020204" pitchFamily="34" charset="0"/>
                <a:ea typeface="MS PGothic" panose="020B0600070205080204" pitchFamily="34" charset="-128"/>
              </a:defRPr>
            </a:lvl4pPr>
            <a:lvl5pPr marL="2057400" indent="-228600" eaLnBrk="0" hangingPunct="0">
              <a:tabLst>
                <a:tab pos="500063" algn="l"/>
              </a:tabLst>
              <a:defRPr sz="3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MS PGothic" panose="020B0600070205080204" pitchFamily="34" charset="-128"/>
              </a:defRPr>
            </a:lvl9pPr>
          </a:lstStyle>
          <a:p>
            <a:pPr defTabSz="2193884" eaLnBrk="1" hangingPunct="1">
              <a:spcBef>
                <a:spcPct val="50000"/>
              </a:spcBef>
              <a:tabLst/>
            </a:pPr>
            <a:r>
              <a:rPr lang="en-US" sz="3800" b="1" u="sng" dirty="0">
                <a:solidFill>
                  <a:srgbClr val="FA6300"/>
                </a:solidFill>
                <a:latin typeface="+mj-lt"/>
                <a:ea typeface="ＭＳ Ｐゴシック" charset="0"/>
              </a:rPr>
              <a:t>Conclusions</a:t>
            </a:r>
            <a:endParaRPr lang="en-GB" sz="3800" b="1" u="sng" dirty="0">
              <a:solidFill>
                <a:srgbClr val="FA6300"/>
              </a:solidFill>
              <a:latin typeface="+mj-lt"/>
              <a:ea typeface="ＭＳ Ｐゴシック" charset="0"/>
            </a:endParaRPr>
          </a:p>
          <a:p>
            <a:pPr algn="just" eaLnBrk="1" hangingPunct="1">
              <a:spcBef>
                <a:spcPct val="50000"/>
              </a:spcBef>
            </a:pPr>
            <a:endParaRPr lang="en-US" altLang="en-US" sz="600" b="1" dirty="0">
              <a:solidFill>
                <a:srgbClr val="020402"/>
              </a:solidFill>
              <a:latin typeface="Calibri" panose="020F0502020204030204" pitchFamily="34" charset="0"/>
              <a:cs typeface="Calibri" panose="020F0502020204030204" pitchFamily="34" charset="0"/>
            </a:endParaRPr>
          </a:p>
          <a:p>
            <a:pPr marL="511970" lvl="0" indent="-511970" defTabSz="2193884" eaLnBrk="1" hangingPunct="1">
              <a:tabLst>
                <a:tab pos="750095" algn="l"/>
                <a:tab pos="6257925" algn="l"/>
                <a:tab pos="6326982" algn="l"/>
              </a:tabLst>
            </a:pPr>
            <a:r>
              <a:rPr lang="en-US" sz="3000" b="1" dirty="0">
                <a:solidFill>
                  <a:srgbClr val="131F33"/>
                </a:solidFill>
                <a:latin typeface="+mj-lt"/>
                <a:ea typeface="ＭＳ Ｐゴシック" charset="0"/>
                <a:cs typeface="Calibri" panose="020F0502020204030204" pitchFamily="34" charset="0"/>
              </a:rPr>
              <a:t>Minimally-invasive neurosurgery</a:t>
            </a:r>
            <a:endParaRPr lang="en-US" sz="3000" b="1" dirty="0">
              <a:solidFill>
                <a:srgbClr val="131F33"/>
              </a:solidFill>
              <a:latin typeface="Arial"/>
              <a:ea typeface="ＭＳ Ｐゴシック" charset="0"/>
              <a:cs typeface="Calibri" panose="020F0502020204030204" pitchFamily="34" charset="0"/>
            </a:endParaRPr>
          </a:p>
          <a:p>
            <a:pPr marL="511970" lvl="0" indent="-511970" defTabSz="2193884" eaLnBrk="1" hangingPunct="1">
              <a:tabLst>
                <a:tab pos="750095" algn="l"/>
                <a:tab pos="6257925" algn="l"/>
                <a:tab pos="6326982" algn="l"/>
              </a:tabLst>
            </a:pPr>
            <a:endParaRPr lang="en-US" sz="300" b="1" i="1" dirty="0">
              <a:solidFill>
                <a:srgbClr val="131F33"/>
              </a:solidFill>
              <a:latin typeface="Arial"/>
              <a:ea typeface="ＭＳ Ｐゴシック" charset="0"/>
              <a:cs typeface="Calibri" panose="020F0502020204030204" pitchFamily="34" charset="0"/>
            </a:endParaRPr>
          </a:p>
          <a:p>
            <a:pPr marL="35720" lvl="0" indent="-35720" defTabSz="2193884" eaLnBrk="1" hangingPunct="1">
              <a:tabLst>
                <a:tab pos="750095" algn="l"/>
                <a:tab pos="6257925" algn="l"/>
                <a:tab pos="6326982" algn="l"/>
              </a:tabLst>
            </a:pPr>
            <a:r>
              <a:rPr lang="en-US" sz="2400" dirty="0">
                <a:solidFill>
                  <a:srgbClr val="131F33"/>
                </a:solidFill>
                <a:latin typeface="Calibri" panose="020F0502020204030204" pitchFamily="34" charset="0"/>
                <a:ea typeface="ＭＳ Ｐゴシック" charset="0"/>
                <a:cs typeface="Calibri" panose="020F0502020204030204" pitchFamily="34" charset="0"/>
              </a:rPr>
              <a:t>We developed a neurosurgical protocol for stickleback fish.</a:t>
            </a:r>
            <a:endParaRPr lang="en-US" sz="3000" b="1" dirty="0">
              <a:solidFill>
                <a:srgbClr val="131F33"/>
              </a:solidFill>
              <a:latin typeface="+mj-lt"/>
              <a:ea typeface="ＭＳ Ｐゴシック" charset="0"/>
              <a:cs typeface="Calibri" panose="020F0502020204030204" pitchFamily="34" charset="0"/>
            </a:endParaRPr>
          </a:p>
          <a:p>
            <a:pPr marL="548640" indent="-274320" defTabSz="2193884" eaLnBrk="1" hangingPunct="1">
              <a:buFont typeface="Arial" panose="020B0604020202020204" pitchFamily="34" charset="0"/>
              <a:buChar char="•"/>
              <a:tabLst/>
            </a:pPr>
            <a:r>
              <a:rPr lang="en-US" sz="2400" b="1" dirty="0">
                <a:solidFill>
                  <a:srgbClr val="020402"/>
                </a:solidFill>
                <a:latin typeface="Calibri" panose="020F0502020204030204" pitchFamily="34" charset="0"/>
                <a:ea typeface="ＭＳ Ｐゴシック" charset="0"/>
                <a:cs typeface="Calibri" panose="020F0502020204030204" pitchFamily="34" charset="0"/>
              </a:rPr>
              <a:t>High (88%) survival rate</a:t>
            </a:r>
            <a:r>
              <a:rPr lang="en-US" sz="2400" dirty="0">
                <a:solidFill>
                  <a:srgbClr val="020402"/>
                </a:solidFill>
                <a:latin typeface="Calibri" panose="020F0502020204030204" pitchFamily="34" charset="0"/>
                <a:ea typeface="ＭＳ Ｐゴシック" charset="0"/>
                <a:cs typeface="Calibri" panose="020F0502020204030204" pitchFamily="34" charset="0"/>
              </a:rPr>
              <a:t> </a:t>
            </a:r>
          </a:p>
          <a:p>
            <a:pPr marL="548640" indent="-274320" defTabSz="2193884" eaLnBrk="1" hangingPunct="1">
              <a:buFont typeface="Arial" panose="020B0604020202020204" pitchFamily="34" charset="0"/>
              <a:buChar char="•"/>
              <a:tabLst/>
            </a:pPr>
            <a:r>
              <a:rPr lang="en-US" sz="2400" dirty="0">
                <a:solidFill>
                  <a:srgbClr val="020402"/>
                </a:solidFill>
                <a:latin typeface="Calibri" panose="020F0502020204030204" pitchFamily="34" charset="0"/>
                <a:ea typeface="ＭＳ Ｐゴシック" charset="0"/>
                <a:cs typeface="Calibri" panose="020F0502020204030204" pitchFamily="34" charset="0"/>
              </a:rPr>
              <a:t>Fish survived </a:t>
            </a:r>
            <a:r>
              <a:rPr lang="en-US" sz="2400" b="1" dirty="0">
                <a:solidFill>
                  <a:srgbClr val="020402"/>
                </a:solidFill>
                <a:latin typeface="Calibri" panose="020F0502020204030204" pitchFamily="34" charset="0"/>
                <a:ea typeface="ＭＳ Ｐゴシック" charset="0"/>
                <a:cs typeface="Calibri" panose="020F0502020204030204" pitchFamily="34" charset="0"/>
              </a:rPr>
              <a:t>multiple transcranial injections</a:t>
            </a:r>
            <a:endParaRPr lang="en-US" sz="2400" dirty="0">
              <a:solidFill>
                <a:srgbClr val="020402"/>
              </a:solidFill>
              <a:latin typeface="Calibri" panose="020F0502020204030204" pitchFamily="34" charset="0"/>
              <a:ea typeface="ＭＳ Ｐゴシック" charset="0"/>
              <a:cs typeface="Calibri" panose="020F0502020204030204" pitchFamily="34" charset="0"/>
            </a:endParaRPr>
          </a:p>
          <a:p>
            <a:pPr marL="548640" indent="-274320" defTabSz="2193884" eaLnBrk="1" hangingPunct="1">
              <a:buFont typeface="Arial" panose="020B0604020202020204" pitchFamily="34" charset="0"/>
              <a:buChar char="•"/>
              <a:tabLst/>
            </a:pPr>
            <a:r>
              <a:rPr lang="en-US" sz="2400" b="1" dirty="0">
                <a:solidFill>
                  <a:srgbClr val="020402"/>
                </a:solidFill>
                <a:latin typeface="Calibri" panose="020F0502020204030204" pitchFamily="34" charset="0"/>
                <a:ea typeface="ＭＳ Ｐゴシック" charset="0"/>
                <a:cs typeface="Calibri" panose="020F0502020204030204" pitchFamily="34" charset="0"/>
              </a:rPr>
              <a:t>Behavior recovery </a:t>
            </a:r>
            <a:r>
              <a:rPr lang="en-US" sz="2400" dirty="0">
                <a:solidFill>
                  <a:srgbClr val="020402"/>
                </a:solidFill>
                <a:latin typeface="Calibri" panose="020F0502020204030204" pitchFamily="34" charset="0"/>
                <a:ea typeface="ＭＳ Ｐゴシック" charset="0"/>
                <a:cs typeface="Calibri" panose="020F0502020204030204" pitchFamily="34" charset="0"/>
              </a:rPr>
              <a:t>within</a:t>
            </a:r>
            <a:r>
              <a:rPr lang="en-US" sz="2400" b="1" dirty="0">
                <a:solidFill>
                  <a:srgbClr val="020402"/>
                </a:solidFill>
                <a:latin typeface="Calibri" panose="020F0502020204030204" pitchFamily="34" charset="0"/>
                <a:ea typeface="ＭＳ Ｐゴシック" charset="0"/>
                <a:cs typeface="Calibri" panose="020F0502020204030204" pitchFamily="34" charset="0"/>
              </a:rPr>
              <a:t> </a:t>
            </a:r>
            <a:r>
              <a:rPr lang="en-US" sz="2400" dirty="0">
                <a:solidFill>
                  <a:srgbClr val="020402"/>
                </a:solidFill>
                <a:latin typeface="Calibri" panose="020F0502020204030204" pitchFamily="34" charset="0"/>
                <a:ea typeface="ＭＳ Ｐゴシック" charset="0"/>
                <a:cs typeface="Calibri" panose="020F0502020204030204" pitchFamily="34" charset="0"/>
              </a:rPr>
              <a:t>3 days</a:t>
            </a:r>
          </a:p>
          <a:p>
            <a:pPr marL="274320" defTabSz="2193884" eaLnBrk="1" hangingPunct="1">
              <a:tabLst/>
            </a:pPr>
            <a:endParaRPr lang="en-US" sz="2100" dirty="0">
              <a:solidFill>
                <a:srgbClr val="020402"/>
              </a:solidFill>
              <a:latin typeface="Calibri" panose="020F0502020204030204" pitchFamily="34" charset="0"/>
              <a:ea typeface="ＭＳ Ｐゴシック" charset="0"/>
              <a:cs typeface="Calibri" panose="020F0502020204030204" pitchFamily="34" charset="0"/>
            </a:endParaRPr>
          </a:p>
          <a:p>
            <a:pPr defTabSz="2193884"/>
            <a:r>
              <a:rPr lang="en-US" sz="3000" b="1" dirty="0">
                <a:solidFill>
                  <a:srgbClr val="131F33"/>
                </a:solidFill>
                <a:latin typeface="+mj-lt"/>
                <a:ea typeface="ＭＳ Ｐゴシック" charset="0"/>
                <a:cs typeface="Calibri" panose="020F0502020204030204" pitchFamily="34" charset="0"/>
              </a:rPr>
              <a:t>Viral-mediated transgenesis</a:t>
            </a:r>
          </a:p>
          <a:p>
            <a:pPr defTabSz="2193884"/>
            <a:endParaRPr lang="en-US" sz="300" dirty="0">
              <a:solidFill>
                <a:srgbClr val="131F33"/>
              </a:solidFill>
              <a:latin typeface="+mj-lt"/>
              <a:ea typeface="ＭＳ Ｐゴシック" charset="0"/>
              <a:cs typeface="Calibri" panose="020F0502020204030204" pitchFamily="34" charset="0"/>
            </a:endParaRPr>
          </a:p>
          <a:p>
            <a:pPr defTabSz="2193884"/>
            <a:r>
              <a:rPr lang="en-US" sz="2400" dirty="0">
                <a:solidFill>
                  <a:srgbClr val="020402"/>
                </a:solidFill>
                <a:latin typeface="Calibri" panose="020F0502020204030204" pitchFamily="34" charset="0"/>
                <a:ea typeface="ＭＳ Ｐゴシック" charset="0"/>
                <a:cs typeface="Calibri" panose="020F0502020204030204" pitchFamily="34" charset="0"/>
              </a:rPr>
              <a:t>Transfection using a herpes-derived vector produced expression of gene constructs.</a:t>
            </a:r>
          </a:p>
          <a:p>
            <a:pPr marL="548640" indent="-274320" defTabSz="2193884" eaLnBrk="1" hangingPunct="1">
              <a:buFont typeface="Arial" panose="020B0604020202020204" pitchFamily="34" charset="0"/>
              <a:buChar char="•"/>
              <a:tabLst/>
            </a:pPr>
            <a:r>
              <a:rPr lang="en-US" sz="2400" b="1" dirty="0">
                <a:solidFill>
                  <a:srgbClr val="020402"/>
                </a:solidFill>
                <a:latin typeface="Calibri" panose="020F0502020204030204" pitchFamily="34" charset="0"/>
                <a:ea typeface="ＭＳ Ｐゴシック" charset="0"/>
                <a:cs typeface="Calibri" panose="020F0502020204030204" pitchFamily="34" charset="0"/>
              </a:rPr>
              <a:t>Expression of candidate genes altered behavior</a:t>
            </a:r>
          </a:p>
          <a:p>
            <a:pPr marL="548640" indent="-274320" defTabSz="2193884" eaLnBrk="1" hangingPunct="1">
              <a:buFont typeface="Arial" panose="020B0604020202020204" pitchFamily="34" charset="0"/>
              <a:buChar char="•"/>
              <a:tabLst/>
            </a:pPr>
            <a:r>
              <a:rPr lang="en-US" sz="2400" dirty="0">
                <a:solidFill>
                  <a:srgbClr val="020402"/>
                </a:solidFill>
                <a:latin typeface="Calibri" panose="020F0502020204030204" pitchFamily="34" charset="0"/>
                <a:ea typeface="ＭＳ Ｐゴシック" charset="0"/>
                <a:cs typeface="Calibri" panose="020F0502020204030204" pitchFamily="34" charset="0"/>
              </a:rPr>
              <a:t>Transfection enables </a:t>
            </a:r>
            <a:r>
              <a:rPr lang="en-US" sz="2400" b="1" dirty="0">
                <a:solidFill>
                  <a:srgbClr val="020402"/>
                </a:solidFill>
                <a:latin typeface="Calibri" panose="020F0502020204030204" pitchFamily="34" charset="0"/>
                <a:ea typeface="ＭＳ Ｐゴシック" charset="0"/>
                <a:cs typeface="Calibri" panose="020F0502020204030204" pitchFamily="34" charset="0"/>
              </a:rPr>
              <a:t>within-individual comparison </a:t>
            </a:r>
            <a:r>
              <a:rPr lang="en-US" sz="2400" dirty="0">
                <a:solidFill>
                  <a:srgbClr val="020402"/>
                </a:solidFill>
                <a:latin typeface="Calibri" panose="020F0502020204030204" pitchFamily="34" charset="0"/>
                <a:ea typeface="ＭＳ Ｐゴシック" charset="0"/>
                <a:cs typeface="Calibri" panose="020F0502020204030204" pitchFamily="34" charset="0"/>
              </a:rPr>
              <a:t>by producing expression of a selected gene</a:t>
            </a:r>
            <a:endParaRPr lang="en-US" sz="2400" b="1" dirty="0">
              <a:solidFill>
                <a:srgbClr val="020402"/>
              </a:solidFill>
              <a:latin typeface="Calibri" panose="020F0502020204030204" pitchFamily="34" charset="0"/>
              <a:ea typeface="ＭＳ Ｐゴシック" charset="0"/>
              <a:cs typeface="Calibri" panose="020F0502020204030204" pitchFamily="34" charset="0"/>
            </a:endParaRPr>
          </a:p>
          <a:p>
            <a:pPr marL="548640" indent="-274320" defTabSz="2193884" eaLnBrk="1" hangingPunct="1">
              <a:buFont typeface="Arial" panose="020B0604020202020204" pitchFamily="34" charset="0"/>
              <a:buChar char="•"/>
              <a:tabLst/>
            </a:pPr>
            <a:r>
              <a:rPr lang="en-US" sz="2400" dirty="0">
                <a:solidFill>
                  <a:srgbClr val="020402"/>
                </a:solidFill>
                <a:latin typeface="Calibri" panose="020F0502020204030204" pitchFamily="34" charset="0"/>
                <a:ea typeface="ＭＳ Ｐゴシック" charset="0"/>
                <a:cs typeface="Calibri" panose="020F0502020204030204" pitchFamily="34" charset="0"/>
              </a:rPr>
              <a:t>Construct selection is not limited to native genes: </a:t>
            </a:r>
            <a:r>
              <a:rPr lang="en-US" sz="2400" b="1" dirty="0">
                <a:solidFill>
                  <a:srgbClr val="020402"/>
                </a:solidFill>
                <a:latin typeface="Calibri" panose="020F0502020204030204" pitchFamily="34" charset="0"/>
                <a:ea typeface="ＭＳ Ｐゴシック" charset="0"/>
                <a:cs typeface="Calibri" panose="020F0502020204030204" pitchFamily="34" charset="0"/>
              </a:rPr>
              <a:t>widely available</a:t>
            </a:r>
            <a:r>
              <a:rPr lang="en-US" sz="2400" dirty="0">
                <a:solidFill>
                  <a:srgbClr val="020402"/>
                </a:solidFill>
                <a:latin typeface="Calibri" panose="020F0502020204030204" pitchFamily="34" charset="0"/>
                <a:ea typeface="ＭＳ Ｐゴシック" charset="0"/>
                <a:cs typeface="Calibri" panose="020F0502020204030204" pitchFamily="34" charset="0"/>
              </a:rPr>
              <a:t> mammalian plasmids successfully altered behavior</a:t>
            </a:r>
          </a:p>
          <a:p>
            <a:pPr marL="548640" indent="-274320" defTabSz="2193884" eaLnBrk="1" hangingPunct="1">
              <a:buFont typeface="Arial" panose="020B0604020202020204" pitchFamily="34" charset="0"/>
              <a:buChar char="•"/>
              <a:tabLst/>
            </a:pPr>
            <a:r>
              <a:rPr lang="en-US" sz="2400" dirty="0">
                <a:solidFill>
                  <a:srgbClr val="020402"/>
                </a:solidFill>
                <a:latin typeface="Calibri" panose="020F0502020204030204" pitchFamily="34" charset="0"/>
                <a:ea typeface="ＭＳ Ｐゴシック" charset="0"/>
                <a:cs typeface="Calibri" panose="020F0502020204030204" pitchFamily="34" charset="0"/>
              </a:rPr>
              <a:t>Multiple tested promoters successfully drove expression, allowing tailored expression profiles</a:t>
            </a:r>
          </a:p>
          <a:p>
            <a:pPr defTabSz="2193884" eaLnBrk="1" hangingPunct="1">
              <a:tabLst/>
            </a:pPr>
            <a:endParaRPr lang="en-US" sz="2400" dirty="0">
              <a:solidFill>
                <a:srgbClr val="020402"/>
              </a:solidFill>
              <a:latin typeface="Calibri" panose="020F0502020204030204" pitchFamily="34" charset="0"/>
              <a:ea typeface="ＭＳ Ｐゴシック" charset="0"/>
              <a:cs typeface="Calibri" panose="020F0502020204030204" pitchFamily="34" charset="0"/>
            </a:endParaRPr>
          </a:p>
          <a:p>
            <a:pPr defTabSz="2193884" eaLnBrk="1" hangingPunct="1">
              <a:tabLst/>
            </a:pPr>
            <a:endParaRPr lang="en-US" sz="2400" dirty="0">
              <a:solidFill>
                <a:srgbClr val="020402"/>
              </a:solidFill>
              <a:latin typeface="Calibri" panose="020F0502020204030204" pitchFamily="34" charset="0"/>
              <a:ea typeface="ＭＳ Ｐゴシック" charset="0"/>
              <a:cs typeface="Calibri" panose="020F0502020204030204" pitchFamily="34" charset="0"/>
            </a:endParaRPr>
          </a:p>
          <a:p>
            <a:pPr defTabSz="2193884" eaLnBrk="1" hangingPunct="1">
              <a:tabLst/>
            </a:pPr>
            <a:endParaRPr lang="en-US" sz="2400" dirty="0">
              <a:solidFill>
                <a:srgbClr val="020402"/>
              </a:solidFill>
              <a:latin typeface="Calibri" panose="020F0502020204030204" pitchFamily="34" charset="0"/>
              <a:ea typeface="ＭＳ Ｐゴシック" charset="0"/>
              <a:cs typeface="Calibri" panose="020F0502020204030204" pitchFamily="34" charset="0"/>
            </a:endParaRPr>
          </a:p>
          <a:p>
            <a:pPr defTabSz="2193884" eaLnBrk="1" hangingPunct="1">
              <a:tabLst/>
            </a:pPr>
            <a:endParaRPr lang="en-US" sz="2400" dirty="0">
              <a:solidFill>
                <a:srgbClr val="020402"/>
              </a:solidFill>
              <a:latin typeface="Calibri" panose="020F0502020204030204" pitchFamily="34" charset="0"/>
              <a:ea typeface="ＭＳ Ｐゴシック" charset="0"/>
              <a:cs typeface="Calibri" panose="020F0502020204030204" pitchFamily="34" charset="0"/>
            </a:endParaRPr>
          </a:p>
          <a:p>
            <a:pPr defTabSz="2193884" eaLnBrk="1" hangingPunct="1">
              <a:tabLst/>
            </a:pPr>
            <a:endParaRPr lang="en-US" sz="2100" dirty="0">
              <a:solidFill>
                <a:srgbClr val="020402"/>
              </a:solidFill>
              <a:latin typeface="Calibri" panose="020F0502020204030204" pitchFamily="34" charset="0"/>
              <a:ea typeface="ＭＳ Ｐゴシック" charset="0"/>
              <a:cs typeface="Calibri" panose="020F0502020204030204" pitchFamily="34" charset="0"/>
            </a:endParaRPr>
          </a:p>
          <a:p>
            <a:pPr defTabSz="2193884" eaLnBrk="1" hangingPunct="1">
              <a:tabLst/>
            </a:pPr>
            <a:endParaRPr lang="en-US" sz="2100" dirty="0">
              <a:solidFill>
                <a:srgbClr val="020402"/>
              </a:solidFill>
              <a:latin typeface="Calibri" panose="020F0502020204030204" pitchFamily="34" charset="0"/>
              <a:ea typeface="ＭＳ Ｐゴシック" charset="0"/>
              <a:cs typeface="Calibri" panose="020F0502020204030204" pitchFamily="34" charset="0"/>
            </a:endParaRPr>
          </a:p>
          <a:p>
            <a:pPr defTabSz="2193884" eaLnBrk="1" hangingPunct="1">
              <a:tabLst/>
            </a:pPr>
            <a:endParaRPr lang="en-US" sz="2100" dirty="0">
              <a:solidFill>
                <a:srgbClr val="020402"/>
              </a:solidFill>
              <a:latin typeface="Calibri" panose="020F0502020204030204" pitchFamily="34" charset="0"/>
              <a:ea typeface="ＭＳ Ｐゴシック" charset="0"/>
              <a:cs typeface="Calibri" panose="020F0502020204030204" pitchFamily="34" charset="0"/>
            </a:endParaRPr>
          </a:p>
          <a:p>
            <a:pPr defTabSz="2193884" eaLnBrk="1" hangingPunct="1">
              <a:tabLst/>
            </a:pPr>
            <a:endParaRPr lang="en-US" sz="2100" dirty="0">
              <a:solidFill>
                <a:srgbClr val="020402"/>
              </a:solidFill>
              <a:latin typeface="Calibri" panose="020F0502020204030204" pitchFamily="34" charset="0"/>
              <a:ea typeface="ＭＳ Ｐゴシック" charset="0"/>
              <a:cs typeface="Calibri" panose="020F0502020204030204" pitchFamily="34" charset="0"/>
            </a:endParaRPr>
          </a:p>
          <a:p>
            <a:pPr defTabSz="2193884" eaLnBrk="1" hangingPunct="1">
              <a:tabLst/>
            </a:pPr>
            <a:endParaRPr lang="en-US" sz="2100" dirty="0">
              <a:solidFill>
                <a:srgbClr val="020402"/>
              </a:solidFill>
              <a:latin typeface="Calibri" panose="020F0502020204030204" pitchFamily="34" charset="0"/>
              <a:ea typeface="ＭＳ Ｐゴシック" charset="0"/>
              <a:cs typeface="Calibri" panose="020F0502020204030204" pitchFamily="34" charset="0"/>
            </a:endParaRPr>
          </a:p>
          <a:p>
            <a:pPr defTabSz="2193884" eaLnBrk="1" hangingPunct="1">
              <a:tabLst/>
            </a:pPr>
            <a:endParaRPr lang="en-US" sz="2100" dirty="0">
              <a:solidFill>
                <a:srgbClr val="020402"/>
              </a:solidFill>
              <a:latin typeface="Calibri" panose="020F0502020204030204" pitchFamily="34" charset="0"/>
              <a:ea typeface="ＭＳ Ｐゴシック" charset="0"/>
              <a:cs typeface="Calibri" panose="020F0502020204030204" pitchFamily="34" charset="0"/>
            </a:endParaRPr>
          </a:p>
          <a:p>
            <a:pPr defTabSz="2193884" eaLnBrk="1" hangingPunct="1">
              <a:tabLst/>
            </a:pPr>
            <a:endParaRPr lang="en-US" sz="2100" dirty="0">
              <a:solidFill>
                <a:srgbClr val="020402"/>
              </a:solidFill>
              <a:latin typeface="Calibri" panose="020F0502020204030204" pitchFamily="34" charset="0"/>
              <a:ea typeface="ＭＳ Ｐゴシック" charset="0"/>
              <a:cs typeface="Calibri" panose="020F0502020204030204" pitchFamily="34" charset="0"/>
            </a:endParaRPr>
          </a:p>
          <a:p>
            <a:pPr defTabSz="2193884" eaLnBrk="1" hangingPunct="1">
              <a:tabLst/>
            </a:pPr>
            <a:endParaRPr lang="en-US" sz="2100" dirty="0">
              <a:solidFill>
                <a:srgbClr val="020402"/>
              </a:solidFill>
              <a:latin typeface="Calibri" panose="020F0502020204030204" pitchFamily="34" charset="0"/>
              <a:ea typeface="ＭＳ Ｐゴシック" charset="0"/>
              <a:cs typeface="Calibri" panose="020F0502020204030204" pitchFamily="34" charset="0"/>
            </a:endParaRPr>
          </a:p>
          <a:p>
            <a:pPr defTabSz="2193884" eaLnBrk="1" hangingPunct="1">
              <a:tabLst/>
            </a:pPr>
            <a:endParaRPr lang="en-US" sz="2100" dirty="0">
              <a:solidFill>
                <a:srgbClr val="020402"/>
              </a:solidFill>
              <a:latin typeface="Calibri" panose="020F0502020204030204" pitchFamily="34" charset="0"/>
              <a:ea typeface="ＭＳ Ｐゴシック" charset="0"/>
              <a:cs typeface="Calibri" panose="020F0502020204030204" pitchFamily="34" charset="0"/>
            </a:endParaRPr>
          </a:p>
          <a:p>
            <a:pPr defTabSz="2193884" eaLnBrk="1" hangingPunct="1">
              <a:tabLst/>
            </a:pPr>
            <a:endParaRPr lang="en-US" sz="2100" dirty="0">
              <a:solidFill>
                <a:srgbClr val="020402"/>
              </a:solidFill>
              <a:latin typeface="Calibri" panose="020F0502020204030204" pitchFamily="34" charset="0"/>
              <a:ea typeface="ＭＳ Ｐゴシック" charset="0"/>
              <a:cs typeface="Calibri" panose="020F0502020204030204" pitchFamily="34" charset="0"/>
            </a:endParaRPr>
          </a:p>
          <a:p>
            <a:pPr defTabSz="2193884" eaLnBrk="1" hangingPunct="1">
              <a:tabLst/>
            </a:pPr>
            <a:endParaRPr lang="en-US" sz="2100" dirty="0">
              <a:solidFill>
                <a:srgbClr val="020402"/>
              </a:solidFill>
              <a:latin typeface="Calibri" panose="020F0502020204030204" pitchFamily="34" charset="0"/>
              <a:ea typeface="ＭＳ Ｐゴシック" charset="0"/>
              <a:cs typeface="Calibri" panose="020F0502020204030204" pitchFamily="34" charset="0"/>
            </a:endParaRPr>
          </a:p>
          <a:p>
            <a:pPr defTabSz="2193884" eaLnBrk="1" hangingPunct="1">
              <a:tabLst/>
            </a:pPr>
            <a:endParaRPr lang="en-US" sz="2100" dirty="0">
              <a:solidFill>
                <a:srgbClr val="020402"/>
              </a:solidFill>
              <a:latin typeface="Calibri" panose="020F0502020204030204" pitchFamily="34" charset="0"/>
              <a:ea typeface="ＭＳ Ｐゴシック" charset="0"/>
              <a:cs typeface="Calibri" panose="020F0502020204030204" pitchFamily="34" charset="0"/>
            </a:endParaRPr>
          </a:p>
          <a:p>
            <a:pPr defTabSz="2193884" eaLnBrk="1" hangingPunct="1">
              <a:tabLst/>
            </a:pPr>
            <a:endParaRPr lang="en-US" sz="2100" dirty="0">
              <a:solidFill>
                <a:srgbClr val="020402"/>
              </a:solidFill>
              <a:latin typeface="Calibri" panose="020F0502020204030204" pitchFamily="34" charset="0"/>
              <a:ea typeface="ＭＳ Ｐゴシック" charset="0"/>
              <a:cs typeface="Calibri" panose="020F0502020204030204" pitchFamily="34" charset="0"/>
            </a:endParaRPr>
          </a:p>
          <a:p>
            <a:pPr marL="511970" indent="-511970" algn="ctr" defTabSz="2193884" eaLnBrk="1" hangingPunct="1">
              <a:tabLst>
                <a:tab pos="750095" algn="l"/>
                <a:tab pos="6257925" algn="l"/>
                <a:tab pos="6326982" algn="l"/>
              </a:tabLst>
            </a:pPr>
            <a:endParaRPr lang="en-US" sz="1800" i="1" dirty="0">
              <a:solidFill>
                <a:srgbClr val="020402"/>
              </a:solidFill>
              <a:latin typeface="+mj-lt"/>
            </a:endParaRPr>
          </a:p>
          <a:p>
            <a:pPr marL="511970" indent="-511970" algn="ctr" defTabSz="2193884" eaLnBrk="1" hangingPunct="1">
              <a:tabLst>
                <a:tab pos="750095" algn="l"/>
                <a:tab pos="6257925" algn="l"/>
                <a:tab pos="6326982" algn="l"/>
              </a:tabLst>
            </a:pPr>
            <a:endParaRPr lang="en-AU" sz="1800" i="1" dirty="0">
              <a:solidFill>
                <a:srgbClr val="020402"/>
              </a:solidFill>
              <a:latin typeface="+mj-lt"/>
            </a:endParaRPr>
          </a:p>
          <a:p>
            <a:pPr marL="511970" indent="-511970" defTabSz="2193884" eaLnBrk="1" hangingPunct="1">
              <a:tabLst>
                <a:tab pos="750095" algn="l"/>
                <a:tab pos="6257925" algn="l"/>
                <a:tab pos="6326982" algn="l"/>
              </a:tabLst>
            </a:pPr>
            <a:endParaRPr lang="en-US" sz="2100" b="1" dirty="0">
              <a:solidFill>
                <a:srgbClr val="020402"/>
              </a:solidFill>
              <a:latin typeface="Calibri" panose="020F0502020204030204" pitchFamily="34" charset="0"/>
              <a:ea typeface="ＭＳ Ｐゴシック" charset="0"/>
              <a:cs typeface="Calibri" panose="020F0502020204030204" pitchFamily="34" charset="0"/>
            </a:endParaRPr>
          </a:p>
          <a:p>
            <a:pPr marL="511970" indent="-511970" defTabSz="2193884" eaLnBrk="1" hangingPunct="1">
              <a:tabLst>
                <a:tab pos="750095" algn="l"/>
                <a:tab pos="6257925" algn="l"/>
                <a:tab pos="6326982" algn="l"/>
              </a:tabLst>
            </a:pPr>
            <a:endParaRPr lang="en-US" sz="2100" b="1" dirty="0">
              <a:solidFill>
                <a:srgbClr val="020402"/>
              </a:solidFill>
              <a:latin typeface="Calibri" panose="020F0502020204030204" pitchFamily="34" charset="0"/>
              <a:ea typeface="ＭＳ Ｐゴシック" charset="0"/>
              <a:cs typeface="Calibri" panose="020F0502020204030204" pitchFamily="34" charset="0"/>
            </a:endParaRPr>
          </a:p>
          <a:p>
            <a:pPr marL="511970" indent="-511970" defTabSz="2193884" eaLnBrk="1" hangingPunct="1">
              <a:tabLst>
                <a:tab pos="750095" algn="l"/>
                <a:tab pos="6257925" algn="l"/>
                <a:tab pos="6326982" algn="l"/>
              </a:tabLst>
            </a:pPr>
            <a:endParaRPr lang="en-US" sz="2100" dirty="0">
              <a:solidFill>
                <a:srgbClr val="020402"/>
              </a:solidFill>
              <a:latin typeface="Calibri" panose="020F0502020204030204" pitchFamily="34" charset="0"/>
              <a:ea typeface="ＭＳ Ｐゴシック" charset="0"/>
              <a:cs typeface="Calibri" panose="020F0502020204030204" pitchFamily="34" charset="0"/>
            </a:endParaRPr>
          </a:p>
        </p:txBody>
      </p:sp>
      <p:sp>
        <p:nvSpPr>
          <p:cNvPr id="101" name="Text Box 7">
            <a:extLst>
              <a:ext uri="{FF2B5EF4-FFF2-40B4-BE49-F238E27FC236}">
                <a16:creationId xmlns:a16="http://schemas.microsoft.com/office/drawing/2014/main" id="{28955291-ECB8-4676-A13B-CF5423676428}"/>
              </a:ext>
            </a:extLst>
          </p:cNvPr>
          <p:cNvSpPr txBox="1">
            <a:spLocks noChangeArrowheads="1"/>
          </p:cNvSpPr>
          <p:nvPr/>
        </p:nvSpPr>
        <p:spPr bwMode="auto">
          <a:xfrm>
            <a:off x="34021442" y="19004058"/>
            <a:ext cx="9144000" cy="8930861"/>
          </a:xfrm>
          <a:prstGeom prst="rect">
            <a:avLst/>
          </a:prstGeom>
          <a:solidFill>
            <a:schemeClr val="bg1"/>
          </a:solidFill>
          <a:ln w="38100">
            <a:noFill/>
            <a:round/>
            <a:headEnd/>
            <a:tailEnd/>
          </a:ln>
        </p:spPr>
        <p:txBody>
          <a:bodyPr lIns="457200" tIns="274320" rIns="457200" bIns="365760"/>
          <a:lstStyle>
            <a:lvl1pPr eaLnBrk="0" hangingPunct="0">
              <a:tabLst>
                <a:tab pos="500063" algn="l"/>
              </a:tabLst>
              <a:defRPr sz="3200">
                <a:solidFill>
                  <a:schemeClr val="tx1"/>
                </a:solidFill>
                <a:latin typeface="Helvetica" panose="020B0604020202020204" pitchFamily="34" charset="0"/>
                <a:ea typeface="MS PGothic" panose="020B0600070205080204" pitchFamily="34" charset="-128"/>
              </a:defRPr>
            </a:lvl1pPr>
            <a:lvl2pPr marL="742950" indent="-285750" eaLnBrk="0" hangingPunct="0">
              <a:tabLst>
                <a:tab pos="500063" algn="l"/>
              </a:tabLst>
              <a:defRPr sz="3200">
                <a:solidFill>
                  <a:schemeClr val="tx1"/>
                </a:solidFill>
                <a:latin typeface="Helvetica" panose="020B0604020202020204" pitchFamily="34" charset="0"/>
                <a:ea typeface="MS PGothic" panose="020B0600070205080204" pitchFamily="34" charset="-128"/>
              </a:defRPr>
            </a:lvl2pPr>
            <a:lvl3pPr marL="1143000" indent="-228600" eaLnBrk="0" hangingPunct="0">
              <a:tabLst>
                <a:tab pos="500063" algn="l"/>
              </a:tabLst>
              <a:defRPr sz="3200">
                <a:solidFill>
                  <a:schemeClr val="tx1"/>
                </a:solidFill>
                <a:latin typeface="Helvetica" panose="020B0604020202020204" pitchFamily="34" charset="0"/>
                <a:ea typeface="MS PGothic" panose="020B0600070205080204" pitchFamily="34" charset="-128"/>
              </a:defRPr>
            </a:lvl3pPr>
            <a:lvl4pPr marL="1600200" indent="-228600" eaLnBrk="0" hangingPunct="0">
              <a:tabLst>
                <a:tab pos="500063" algn="l"/>
              </a:tabLst>
              <a:defRPr sz="3200">
                <a:solidFill>
                  <a:schemeClr val="tx1"/>
                </a:solidFill>
                <a:latin typeface="Helvetica" panose="020B0604020202020204" pitchFamily="34" charset="0"/>
                <a:ea typeface="MS PGothic" panose="020B0600070205080204" pitchFamily="34" charset="-128"/>
              </a:defRPr>
            </a:lvl4pPr>
            <a:lvl5pPr marL="2057400" indent="-228600" eaLnBrk="0" hangingPunct="0">
              <a:tabLst>
                <a:tab pos="500063" algn="l"/>
              </a:tabLst>
              <a:defRPr sz="3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MS PGothic" panose="020B0600070205080204" pitchFamily="34" charset="-128"/>
              </a:defRPr>
            </a:lvl9pPr>
          </a:lstStyle>
          <a:p>
            <a:pPr defTabSz="2193884" eaLnBrk="1" hangingPunct="1">
              <a:spcBef>
                <a:spcPct val="50000"/>
              </a:spcBef>
              <a:tabLst/>
            </a:pPr>
            <a:r>
              <a:rPr lang="en-US" sz="3800" b="1" u="sng" dirty="0">
                <a:solidFill>
                  <a:srgbClr val="FA6300"/>
                </a:solidFill>
                <a:latin typeface="+mj-lt"/>
                <a:ea typeface="ＭＳ Ｐゴシック" charset="0"/>
              </a:rPr>
              <a:t>Current Applications</a:t>
            </a:r>
            <a:endParaRPr lang="en-US" altLang="en-US" sz="600" b="1" dirty="0">
              <a:solidFill>
                <a:srgbClr val="020402"/>
              </a:solidFill>
              <a:latin typeface="Calibri" panose="020F0502020204030204" pitchFamily="34" charset="0"/>
              <a:cs typeface="Calibri" panose="020F0502020204030204" pitchFamily="34" charset="0"/>
            </a:endParaRPr>
          </a:p>
          <a:p>
            <a:pPr lvl="0" algn="just" eaLnBrk="1" hangingPunct="1">
              <a:spcBef>
                <a:spcPct val="50000"/>
              </a:spcBef>
              <a:tabLst/>
            </a:pPr>
            <a:endParaRPr lang="en-US" altLang="en-US" sz="600" b="1" dirty="0">
              <a:solidFill>
                <a:srgbClr val="020402"/>
              </a:solidFill>
              <a:latin typeface="Calibri" panose="020F0502020204030204" pitchFamily="34" charset="0"/>
              <a:cs typeface="Calibri" panose="020F0502020204030204" pitchFamily="34" charset="0"/>
            </a:endParaRPr>
          </a:p>
          <a:p>
            <a:pPr defTabSz="2193884"/>
            <a:r>
              <a:rPr lang="en-US" sz="2400" dirty="0">
                <a:solidFill>
                  <a:srgbClr val="020402"/>
                </a:solidFill>
                <a:latin typeface="Calibri" panose="020F0502020204030204" pitchFamily="34" charset="0"/>
                <a:ea typeface="ＭＳ Ｐゴシック" charset="0"/>
                <a:cs typeface="Calibri" panose="020F0502020204030204" pitchFamily="34" charset="0"/>
              </a:rPr>
              <a:t>Verification of </a:t>
            </a:r>
            <a:r>
              <a:rPr lang="en-US" sz="2400" b="1" dirty="0">
                <a:solidFill>
                  <a:srgbClr val="020402"/>
                </a:solidFill>
                <a:latin typeface="Calibri" panose="020F0502020204030204" pitchFamily="34" charset="0"/>
                <a:ea typeface="ＭＳ Ｐゴシック" charset="0"/>
                <a:cs typeface="Calibri" panose="020F0502020204030204" pitchFamily="34" charset="0"/>
              </a:rPr>
              <a:t>functional gene alteration </a:t>
            </a:r>
            <a:r>
              <a:rPr lang="en-US" sz="2400" dirty="0">
                <a:solidFill>
                  <a:srgbClr val="020402"/>
                </a:solidFill>
                <a:latin typeface="Calibri" panose="020F0502020204030204" pitchFamily="34" charset="0"/>
                <a:ea typeface="ＭＳ Ｐゴシック" charset="0"/>
                <a:cs typeface="Calibri" panose="020F0502020204030204" pitchFamily="34" charset="0"/>
              </a:rPr>
              <a:t>is being cross validated with pharmaceutical manipulation, mRNA expression, and circulating hormone levels.</a:t>
            </a:r>
            <a:r>
              <a:rPr lang="en-US" sz="2400" dirty="0">
                <a:solidFill>
                  <a:srgbClr val="020402"/>
                </a:solidFill>
                <a:latin typeface="Calibri" panose="020F0502020204030204" pitchFamily="34" charset="0"/>
                <a:cs typeface="Calibri" panose="020F0502020204030204" pitchFamily="34" charset="0"/>
              </a:rPr>
              <a:t> Additionally, w</a:t>
            </a:r>
            <a:r>
              <a:rPr lang="en-US" sz="2400" dirty="0">
                <a:solidFill>
                  <a:srgbClr val="020402"/>
                </a:solidFill>
                <a:latin typeface="Calibri" panose="020F0502020204030204" pitchFamily="34" charset="0"/>
                <a:ea typeface="ＭＳ Ｐゴシック" charset="0"/>
                <a:cs typeface="Calibri" panose="020F0502020204030204" pitchFamily="34" charset="0"/>
              </a:rPr>
              <a:t>e are confirming the </a:t>
            </a:r>
            <a:r>
              <a:rPr lang="en-US" sz="2400" b="1" dirty="0">
                <a:solidFill>
                  <a:srgbClr val="020402"/>
                </a:solidFill>
                <a:latin typeface="Calibri" panose="020F0502020204030204" pitchFamily="34" charset="0"/>
                <a:ea typeface="ＭＳ Ｐゴシック" charset="0"/>
                <a:cs typeface="Calibri" panose="020F0502020204030204" pitchFamily="34" charset="0"/>
              </a:rPr>
              <a:t>long-term stability </a:t>
            </a:r>
            <a:r>
              <a:rPr lang="en-US" sz="2400" dirty="0">
                <a:solidFill>
                  <a:srgbClr val="020402"/>
                </a:solidFill>
                <a:latin typeface="Calibri" panose="020F0502020204030204" pitchFamily="34" charset="0"/>
                <a:ea typeface="ＭＳ Ｐゴシック" charset="0"/>
                <a:cs typeface="Calibri" panose="020F0502020204030204" pitchFamily="34" charset="0"/>
              </a:rPr>
              <a:t>of expression of the </a:t>
            </a:r>
            <a:r>
              <a:rPr lang="en-US" sz="2400" dirty="0" err="1">
                <a:solidFill>
                  <a:srgbClr val="020402"/>
                </a:solidFill>
                <a:latin typeface="Calibri" panose="020F0502020204030204" pitchFamily="34" charset="0"/>
                <a:ea typeface="ＭＳ Ｐゴシック" charset="0"/>
                <a:cs typeface="Calibri" panose="020F0502020204030204" pitchFamily="34" charset="0"/>
              </a:rPr>
              <a:t>hCMV</a:t>
            </a:r>
            <a:r>
              <a:rPr lang="en-US" sz="2400" dirty="0">
                <a:solidFill>
                  <a:srgbClr val="020402"/>
                </a:solidFill>
                <a:latin typeface="Calibri" panose="020F0502020204030204" pitchFamily="34" charset="0"/>
                <a:ea typeface="ＭＳ Ｐゴシック" charset="0"/>
                <a:cs typeface="Calibri" panose="020F0502020204030204" pitchFamily="34" charset="0"/>
              </a:rPr>
              <a:t> promoter for use in studying </a:t>
            </a:r>
            <a:r>
              <a:rPr lang="en-US" sz="2400" b="1" dirty="0">
                <a:solidFill>
                  <a:srgbClr val="020402"/>
                </a:solidFill>
                <a:latin typeface="Calibri" panose="020F0502020204030204" pitchFamily="34" charset="0"/>
                <a:ea typeface="ＭＳ Ｐゴシック" charset="0"/>
                <a:cs typeface="Calibri" panose="020F0502020204030204" pitchFamily="34" charset="0"/>
              </a:rPr>
              <a:t>parenting</a:t>
            </a:r>
            <a:r>
              <a:rPr lang="en-US" sz="2400" dirty="0">
                <a:solidFill>
                  <a:srgbClr val="020402"/>
                </a:solidFill>
                <a:latin typeface="Calibri" panose="020F0502020204030204" pitchFamily="34" charset="0"/>
                <a:ea typeface="ＭＳ Ｐゴシック" charset="0"/>
                <a:cs typeface="Calibri" panose="020F0502020204030204" pitchFamily="34" charset="0"/>
              </a:rPr>
              <a:t>.</a:t>
            </a:r>
          </a:p>
          <a:p>
            <a:pPr defTabSz="2193884"/>
            <a:endParaRPr lang="en-US" sz="2400" dirty="0">
              <a:solidFill>
                <a:srgbClr val="020402"/>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020402"/>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020402"/>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020402"/>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020402"/>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020402"/>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020402"/>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020402"/>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020402"/>
              </a:solidFill>
              <a:latin typeface="Calibri" panose="020F0502020204030204" pitchFamily="34" charset="0"/>
              <a:ea typeface="ＭＳ Ｐゴシック" charset="0"/>
              <a:cs typeface="Calibri" panose="020F0502020204030204" pitchFamily="34" charset="0"/>
            </a:endParaRPr>
          </a:p>
          <a:p>
            <a:pPr defTabSz="2193884"/>
            <a:endParaRPr lang="en-US" sz="2400" dirty="0">
              <a:solidFill>
                <a:srgbClr val="020402"/>
              </a:solidFill>
              <a:latin typeface="Calibri" panose="020F0502020204030204" pitchFamily="34" charset="0"/>
              <a:ea typeface="ＭＳ Ｐゴシック" charset="0"/>
              <a:cs typeface="Calibri" panose="020F0502020204030204" pitchFamily="34" charset="0"/>
            </a:endParaRPr>
          </a:p>
          <a:p>
            <a:pPr defTabSz="2193884"/>
            <a:endParaRPr lang="en-US" sz="1800" dirty="0">
              <a:solidFill>
                <a:srgbClr val="020402"/>
              </a:solidFill>
              <a:latin typeface="Calibri" panose="020F0502020204030204" pitchFamily="34" charset="0"/>
              <a:ea typeface="ＭＳ Ｐゴシック" charset="0"/>
              <a:cs typeface="Calibri" panose="020F0502020204030204" pitchFamily="34" charset="0"/>
            </a:endParaRPr>
          </a:p>
          <a:p>
            <a:pPr defTabSz="2193884"/>
            <a:r>
              <a:rPr lang="en-US" sz="2400" dirty="0">
                <a:solidFill>
                  <a:srgbClr val="020402"/>
                </a:solidFill>
                <a:latin typeface="Calibri" panose="020F0502020204030204" pitchFamily="34" charset="0"/>
                <a:ea typeface="ＭＳ Ｐゴシック" charset="0"/>
                <a:cs typeface="Calibri" panose="020F0502020204030204" pitchFamily="34" charset="0"/>
              </a:rPr>
              <a:t>Previous studies in our lab have provided a large pool of candidate genes for </a:t>
            </a:r>
            <a:r>
              <a:rPr lang="en-US" sz="2400" b="1" dirty="0">
                <a:solidFill>
                  <a:srgbClr val="020402"/>
                </a:solidFill>
                <a:latin typeface="Calibri" panose="020F0502020204030204" pitchFamily="34" charset="0"/>
                <a:ea typeface="ＭＳ Ｐゴシック" charset="0"/>
                <a:cs typeface="Calibri" panose="020F0502020204030204" pitchFamily="34" charset="0"/>
              </a:rPr>
              <a:t>parenting, aggression, </a:t>
            </a:r>
            <a:r>
              <a:rPr lang="en-US" sz="2400" dirty="0">
                <a:solidFill>
                  <a:srgbClr val="020402"/>
                </a:solidFill>
                <a:latin typeface="Calibri" panose="020F0502020204030204" pitchFamily="34" charset="0"/>
                <a:ea typeface="ＭＳ Ｐゴシック" charset="0"/>
                <a:cs typeface="Calibri" panose="020F0502020204030204" pitchFamily="34" charset="0"/>
              </a:rPr>
              <a:t>and</a:t>
            </a:r>
            <a:r>
              <a:rPr lang="en-US" sz="2400" b="1" dirty="0">
                <a:solidFill>
                  <a:srgbClr val="020402"/>
                </a:solidFill>
                <a:latin typeface="Calibri" panose="020F0502020204030204" pitchFamily="34" charset="0"/>
                <a:ea typeface="ＭＳ Ｐゴシック" charset="0"/>
                <a:cs typeface="Calibri" panose="020F0502020204030204" pitchFamily="34" charset="0"/>
              </a:rPr>
              <a:t> context switching</a:t>
            </a:r>
            <a:r>
              <a:rPr lang="en-US" sz="2400" dirty="0">
                <a:solidFill>
                  <a:srgbClr val="020402"/>
                </a:solidFill>
                <a:latin typeface="Calibri" panose="020F0502020204030204" pitchFamily="34" charset="0"/>
                <a:ea typeface="ＭＳ Ｐゴシック" charset="0"/>
                <a:cs typeface="Calibri" panose="020F0502020204030204" pitchFamily="34" charset="0"/>
              </a:rPr>
              <a:t>, which can now be evaluated for their direct, organism-level effects. This technique will allow us to </a:t>
            </a:r>
            <a:r>
              <a:rPr lang="en-US" sz="2400" b="1" dirty="0">
                <a:solidFill>
                  <a:srgbClr val="020402"/>
                </a:solidFill>
                <a:latin typeface="Calibri" panose="020F0502020204030204" pitchFamily="34" charset="0"/>
                <a:ea typeface="ＭＳ Ｐゴシック" charset="0"/>
                <a:cs typeface="Calibri" panose="020F0502020204030204" pitchFamily="34" charset="0"/>
              </a:rPr>
              <a:t>isolate</a:t>
            </a:r>
            <a:r>
              <a:rPr lang="en-US" sz="2400" dirty="0">
                <a:solidFill>
                  <a:srgbClr val="020402"/>
                </a:solidFill>
                <a:latin typeface="Calibri" panose="020F0502020204030204" pitchFamily="34" charset="0"/>
                <a:ea typeface="ＭＳ Ｐゴシック" charset="0"/>
                <a:cs typeface="Calibri" panose="020F0502020204030204" pitchFamily="34" charset="0"/>
              </a:rPr>
              <a:t> the environmental and genetic components of parenting behavior </a:t>
            </a:r>
            <a:r>
              <a:rPr lang="en-US" sz="2400" b="1" dirty="0">
                <a:solidFill>
                  <a:srgbClr val="020402"/>
                </a:solidFill>
                <a:latin typeface="Calibri" panose="020F0502020204030204" pitchFamily="34" charset="0"/>
                <a:ea typeface="ＭＳ Ｐゴシック" charset="0"/>
                <a:cs typeface="Calibri" panose="020F0502020204030204" pitchFamily="34" charset="0"/>
              </a:rPr>
              <a:t>across generations</a:t>
            </a:r>
            <a:r>
              <a:rPr lang="en-US" sz="2400" dirty="0">
                <a:solidFill>
                  <a:srgbClr val="020402"/>
                </a:solidFill>
                <a:latin typeface="Calibri" panose="020F0502020204030204" pitchFamily="34" charset="0"/>
                <a:ea typeface="ＭＳ Ｐゴシック" charset="0"/>
                <a:cs typeface="Calibri" panose="020F0502020204030204" pitchFamily="34" charset="0"/>
              </a:rPr>
              <a:t>.</a:t>
            </a:r>
            <a:endParaRPr lang="en-US" sz="2100" dirty="0">
              <a:solidFill>
                <a:srgbClr val="020402"/>
              </a:solidFill>
              <a:latin typeface="Calibri" panose="020F0502020204030204" pitchFamily="34" charset="0"/>
              <a:ea typeface="ＭＳ Ｐゴシック" charset="0"/>
              <a:cs typeface="Calibri" panose="020F0502020204030204" pitchFamily="34" charset="0"/>
            </a:endParaRPr>
          </a:p>
        </p:txBody>
      </p:sp>
      <p:grpSp>
        <p:nvGrpSpPr>
          <p:cNvPr id="45" name="Group 44">
            <a:extLst>
              <a:ext uri="{FF2B5EF4-FFF2-40B4-BE49-F238E27FC236}">
                <a16:creationId xmlns:a16="http://schemas.microsoft.com/office/drawing/2014/main" id="{7901DE57-7780-4F38-AF19-191D39F02BD0}"/>
              </a:ext>
            </a:extLst>
          </p:cNvPr>
          <p:cNvGrpSpPr/>
          <p:nvPr/>
        </p:nvGrpSpPr>
        <p:grpSpPr>
          <a:xfrm>
            <a:off x="35108885" y="22139878"/>
            <a:ext cx="7209126" cy="3905951"/>
            <a:chOff x="21762720" y="14721840"/>
            <a:chExt cx="4806084" cy="2603967"/>
          </a:xfrm>
        </p:grpSpPr>
        <p:grpSp>
          <p:nvGrpSpPr>
            <p:cNvPr id="105" name="Group 104">
              <a:extLst>
                <a:ext uri="{FF2B5EF4-FFF2-40B4-BE49-F238E27FC236}">
                  <a16:creationId xmlns:a16="http://schemas.microsoft.com/office/drawing/2014/main" id="{59670556-44BC-4EDD-9C39-689F61C44C96}"/>
                </a:ext>
              </a:extLst>
            </p:cNvPr>
            <p:cNvGrpSpPr/>
            <p:nvPr/>
          </p:nvGrpSpPr>
          <p:grpSpPr>
            <a:xfrm>
              <a:off x="21762720" y="14721840"/>
              <a:ext cx="4806084" cy="2603967"/>
              <a:chOff x="2444462" y="5112335"/>
              <a:chExt cx="4806084" cy="2603967"/>
            </a:xfrm>
          </p:grpSpPr>
          <p:sp>
            <p:nvSpPr>
              <p:cNvPr id="106" name="Rounded Rectangle 14">
                <a:extLst>
                  <a:ext uri="{FF2B5EF4-FFF2-40B4-BE49-F238E27FC236}">
                    <a16:creationId xmlns:a16="http://schemas.microsoft.com/office/drawing/2014/main" id="{3DD2519A-E159-46F6-ADD7-BEDF438E9FF6}"/>
                  </a:ext>
                </a:extLst>
              </p:cNvPr>
              <p:cNvSpPr/>
              <p:nvPr/>
            </p:nvSpPr>
            <p:spPr>
              <a:xfrm>
                <a:off x="5011432" y="5646152"/>
                <a:ext cx="1371600" cy="681037"/>
              </a:xfrm>
              <a:prstGeom prst="roundRect">
                <a:avLst/>
              </a:prstGeom>
              <a:solidFill>
                <a:srgbClr val="7030A0"/>
              </a:solidFill>
              <a:ln w="15875" cap="flat" cmpd="sng" algn="ctr">
                <a:solidFill>
                  <a:srgbClr val="99CB38">
                    <a:shade val="50000"/>
                  </a:srgbClr>
                </a:solidFill>
                <a:prstDash val="solid"/>
              </a:ln>
              <a:effectLst/>
            </p:spPr>
            <p:txBody>
              <a:bodyPr wrap="square" lIns="68580" rIns="68580" rtlCol="0" anchor="ctr">
                <a:spAutoFit/>
              </a:bodyPr>
              <a:lstStyle/>
              <a:p>
                <a:pPr algn="ctr" defTabSz="685752" fontAlgn="auto">
                  <a:spcBef>
                    <a:spcPts val="0"/>
                  </a:spcBef>
                  <a:spcAft>
                    <a:spcPts val="0"/>
                  </a:spcAft>
                </a:pPr>
                <a:r>
                  <a:rPr lang="en-US" sz="1800" dirty="0">
                    <a:solidFill>
                      <a:prstClr val="white"/>
                    </a:solidFill>
                    <a:latin typeface="Calibri" panose="020F0502020204030204" pitchFamily="34" charset="0"/>
                    <a:cs typeface="Calibri" panose="020F0502020204030204" pitchFamily="34" charset="0"/>
                  </a:rPr>
                  <a:t>Aggression</a:t>
                </a:r>
              </a:p>
              <a:p>
                <a:pPr algn="ctr" defTabSz="685752" fontAlgn="auto">
                  <a:spcBef>
                    <a:spcPts val="0"/>
                  </a:spcBef>
                  <a:spcAft>
                    <a:spcPts val="0"/>
                  </a:spcAft>
                </a:pPr>
                <a:r>
                  <a:rPr lang="en-US" sz="1800" dirty="0">
                    <a:solidFill>
                      <a:prstClr val="white"/>
                    </a:solidFill>
                    <a:latin typeface="Calibri" panose="020F0502020204030204" pitchFamily="34" charset="0"/>
                    <a:cs typeface="Calibri" panose="020F0502020204030204" pitchFamily="34" charset="0"/>
                  </a:rPr>
                  <a:t>Parenting</a:t>
                </a:r>
              </a:p>
              <a:p>
                <a:pPr algn="ctr" defTabSz="685752" fontAlgn="auto">
                  <a:spcBef>
                    <a:spcPts val="0"/>
                  </a:spcBef>
                  <a:spcAft>
                    <a:spcPts val="0"/>
                  </a:spcAft>
                </a:pPr>
                <a:r>
                  <a:rPr lang="en-US" sz="1800" dirty="0">
                    <a:solidFill>
                      <a:prstClr val="white"/>
                    </a:solidFill>
                    <a:latin typeface="Calibri" panose="020F0502020204030204" pitchFamily="34" charset="0"/>
                    <a:cs typeface="Calibri" panose="020F0502020204030204" pitchFamily="34" charset="0"/>
                  </a:rPr>
                  <a:t>Context switching</a:t>
                </a:r>
              </a:p>
            </p:txBody>
          </p:sp>
          <p:sp>
            <p:nvSpPr>
              <p:cNvPr id="107" name="Rounded Rectangle 13">
                <a:extLst>
                  <a:ext uri="{FF2B5EF4-FFF2-40B4-BE49-F238E27FC236}">
                    <a16:creationId xmlns:a16="http://schemas.microsoft.com/office/drawing/2014/main" id="{097615DA-283D-48C8-B9EB-04EC982CE365}"/>
                  </a:ext>
                </a:extLst>
              </p:cNvPr>
              <p:cNvSpPr/>
              <p:nvPr/>
            </p:nvSpPr>
            <p:spPr>
              <a:xfrm>
                <a:off x="2954032" y="5646152"/>
                <a:ext cx="1371600" cy="681037"/>
              </a:xfrm>
              <a:prstGeom prst="roundRect">
                <a:avLst/>
              </a:prstGeom>
              <a:solidFill>
                <a:srgbClr val="63A537"/>
              </a:solidFill>
              <a:ln w="15875" cap="flat" cmpd="sng" algn="ctr">
                <a:solidFill>
                  <a:srgbClr val="99CB38">
                    <a:shade val="50000"/>
                  </a:srgbClr>
                </a:solidFill>
                <a:prstDash val="solid"/>
              </a:ln>
              <a:effectLst/>
            </p:spPr>
            <p:txBody>
              <a:bodyPr wrap="square" lIns="68580" rIns="68580" rtlCol="0" anchor="ctr">
                <a:spAutoFit/>
              </a:bodyPr>
              <a:lstStyle/>
              <a:p>
                <a:pPr algn="ctr" defTabSz="685752" fontAlgn="auto">
                  <a:spcBef>
                    <a:spcPts val="0"/>
                  </a:spcBef>
                  <a:spcAft>
                    <a:spcPts val="0"/>
                  </a:spcAft>
                </a:pPr>
                <a:r>
                  <a:rPr lang="en-US" sz="1800" dirty="0">
                    <a:solidFill>
                      <a:prstClr val="white"/>
                    </a:solidFill>
                    <a:latin typeface="Calibri" panose="020F0502020204030204" pitchFamily="34" charset="0"/>
                    <a:cs typeface="Calibri" panose="020F0502020204030204" pitchFamily="34" charset="0"/>
                  </a:rPr>
                  <a:t>Which genes?</a:t>
                </a:r>
              </a:p>
              <a:p>
                <a:pPr algn="ctr" defTabSz="685752" fontAlgn="auto">
                  <a:spcBef>
                    <a:spcPts val="0"/>
                  </a:spcBef>
                  <a:spcAft>
                    <a:spcPts val="0"/>
                  </a:spcAft>
                </a:pPr>
                <a:r>
                  <a:rPr lang="en-US" sz="1800" dirty="0">
                    <a:solidFill>
                      <a:prstClr val="white"/>
                    </a:solidFill>
                    <a:latin typeface="Calibri" panose="020F0502020204030204" pitchFamily="34" charset="0"/>
                    <a:cs typeface="Calibri" panose="020F0502020204030204" pitchFamily="34" charset="0"/>
                  </a:rPr>
                  <a:t>Where?</a:t>
                </a:r>
              </a:p>
              <a:p>
                <a:pPr algn="ctr" defTabSz="685752" fontAlgn="auto">
                  <a:spcBef>
                    <a:spcPts val="0"/>
                  </a:spcBef>
                  <a:spcAft>
                    <a:spcPts val="0"/>
                  </a:spcAft>
                </a:pPr>
                <a:r>
                  <a:rPr lang="en-US" sz="1800" dirty="0">
                    <a:solidFill>
                      <a:prstClr val="white"/>
                    </a:solidFill>
                    <a:latin typeface="Calibri" panose="020F0502020204030204" pitchFamily="34" charset="0"/>
                    <a:cs typeface="Calibri" panose="020F0502020204030204" pitchFamily="34" charset="0"/>
                  </a:rPr>
                  <a:t>When?</a:t>
                </a:r>
              </a:p>
            </p:txBody>
          </p:sp>
          <p:sp>
            <p:nvSpPr>
              <p:cNvPr id="108" name="Content Placeholder 2">
                <a:extLst>
                  <a:ext uri="{FF2B5EF4-FFF2-40B4-BE49-F238E27FC236}">
                    <a16:creationId xmlns:a16="http://schemas.microsoft.com/office/drawing/2014/main" id="{CA6D942E-F2C7-4D4F-B9D0-0D6835BFBC3F}"/>
                  </a:ext>
                </a:extLst>
              </p:cNvPr>
              <p:cNvSpPr txBox="1">
                <a:spLocks/>
              </p:cNvSpPr>
              <p:nvPr/>
            </p:nvSpPr>
            <p:spPr>
              <a:xfrm>
                <a:off x="2444462" y="5112335"/>
                <a:ext cx="4806084" cy="313932"/>
              </a:xfrm>
              <a:prstGeom prst="rect">
                <a:avLst/>
              </a:prstGeom>
            </p:spPr>
            <p:txBody>
              <a:bodyPr vert="horz" wrap="square" lIns="68580" tIns="68580" rIns="68580" bIns="6858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137151" indent="-137151" algn="ctr" defTabSz="1371506" fontAlgn="auto">
                  <a:buClr>
                    <a:srgbClr val="99CB38"/>
                  </a:buClr>
                  <a:defRPr/>
                </a:pPr>
                <a:r>
                  <a:rPr lang="en-US" sz="2400" dirty="0">
                    <a:solidFill>
                      <a:sysClr val="windowText" lastClr="000000"/>
                    </a:solidFill>
                    <a:latin typeface="+mj-lt"/>
                    <a:cs typeface="Calibri" panose="020F0502020204030204" pitchFamily="34" charset="0"/>
                  </a:rPr>
                  <a:t>How do </a:t>
                </a:r>
                <a:r>
                  <a:rPr lang="en-US" sz="2400" b="1" dirty="0">
                    <a:solidFill>
                      <a:srgbClr val="63A537"/>
                    </a:solidFill>
                    <a:latin typeface="+mj-lt"/>
                    <a:cs typeface="Calibri" panose="020F0502020204030204" pitchFamily="34" charset="0"/>
                  </a:rPr>
                  <a:t>genes</a:t>
                </a:r>
                <a:r>
                  <a:rPr lang="en-US" sz="2400" dirty="0">
                    <a:solidFill>
                      <a:srgbClr val="00B0F0"/>
                    </a:solidFill>
                    <a:latin typeface="+mj-lt"/>
                    <a:cs typeface="Calibri" panose="020F0502020204030204" pitchFamily="34" charset="0"/>
                  </a:rPr>
                  <a:t> </a:t>
                </a:r>
                <a:r>
                  <a:rPr lang="en-US" sz="2400" dirty="0">
                    <a:solidFill>
                      <a:sysClr val="windowText" lastClr="000000"/>
                    </a:solidFill>
                    <a:latin typeface="+mj-lt"/>
                    <a:cs typeface="Calibri" panose="020F0502020204030204" pitchFamily="34" charset="0"/>
                  </a:rPr>
                  <a:t>influence </a:t>
                </a:r>
                <a:r>
                  <a:rPr lang="en-US" sz="2400" b="1" dirty="0">
                    <a:solidFill>
                      <a:srgbClr val="7030A0"/>
                    </a:solidFill>
                    <a:latin typeface="+mj-lt"/>
                    <a:cs typeface="Calibri" panose="020F0502020204030204" pitchFamily="34" charset="0"/>
                  </a:rPr>
                  <a:t>social behavior</a:t>
                </a:r>
                <a:r>
                  <a:rPr lang="en-US" sz="2400" dirty="0">
                    <a:solidFill>
                      <a:sysClr val="windowText" lastClr="000000"/>
                    </a:solidFill>
                    <a:latin typeface="+mj-lt"/>
                    <a:cs typeface="Calibri" panose="020F0502020204030204" pitchFamily="34" charset="0"/>
                  </a:rPr>
                  <a:t>?	</a:t>
                </a:r>
              </a:p>
            </p:txBody>
          </p:sp>
          <p:cxnSp>
            <p:nvCxnSpPr>
              <p:cNvPr id="109" name="Straight Arrow Connector 108">
                <a:extLst>
                  <a:ext uri="{FF2B5EF4-FFF2-40B4-BE49-F238E27FC236}">
                    <a16:creationId xmlns:a16="http://schemas.microsoft.com/office/drawing/2014/main" id="{E7CCBEF3-ED9B-491F-BF0E-D2AD903625D5}"/>
                  </a:ext>
                </a:extLst>
              </p:cNvPr>
              <p:cNvCxnSpPr>
                <a:cxnSpLocks/>
              </p:cNvCxnSpPr>
              <p:nvPr/>
            </p:nvCxnSpPr>
            <p:spPr>
              <a:xfrm>
                <a:off x="3633182" y="5363950"/>
                <a:ext cx="0" cy="227143"/>
              </a:xfrm>
              <a:prstGeom prst="straightConnector1">
                <a:avLst/>
              </a:prstGeom>
              <a:noFill/>
              <a:ln w="9525" cap="flat" cmpd="sng" algn="ctr">
                <a:solidFill>
                  <a:sysClr val="windowText" lastClr="000000"/>
                </a:solidFill>
                <a:prstDash val="solid"/>
                <a:tailEnd type="arrow"/>
              </a:ln>
              <a:effectLst/>
            </p:spPr>
          </p:cxnSp>
          <p:graphicFrame>
            <p:nvGraphicFramePr>
              <p:cNvPr id="110" name="Diagram 109">
                <a:extLst>
                  <a:ext uri="{FF2B5EF4-FFF2-40B4-BE49-F238E27FC236}">
                    <a16:creationId xmlns:a16="http://schemas.microsoft.com/office/drawing/2014/main" id="{14FF3278-9E8B-49C2-95E6-F72F31D68A9A}"/>
                  </a:ext>
                </a:extLst>
              </p:cNvPr>
              <p:cNvGraphicFramePr/>
              <p:nvPr>
                <p:extLst>
                  <p:ext uri="{D42A27DB-BD31-4B8C-83A1-F6EECF244321}">
                    <p14:modId xmlns:p14="http://schemas.microsoft.com/office/powerpoint/2010/main" val="3964752738"/>
                  </p:ext>
                </p:extLst>
              </p:nvPr>
            </p:nvGraphicFramePr>
            <p:xfrm>
              <a:off x="2739471" y="6049017"/>
              <a:ext cx="4216065" cy="166728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cxnSp>
          <p:nvCxnSpPr>
            <p:cNvPr id="179" name="Straight Arrow Connector 178">
              <a:extLst>
                <a:ext uri="{FF2B5EF4-FFF2-40B4-BE49-F238E27FC236}">
                  <a16:creationId xmlns:a16="http://schemas.microsoft.com/office/drawing/2014/main" id="{88E6F8FB-BAA7-42D5-AE9D-E33311B50DA7}"/>
                </a:ext>
              </a:extLst>
            </p:cNvPr>
            <p:cNvCxnSpPr>
              <a:cxnSpLocks/>
            </p:cNvCxnSpPr>
            <p:nvPr/>
          </p:nvCxnSpPr>
          <p:spPr>
            <a:xfrm>
              <a:off x="25054560" y="14977872"/>
              <a:ext cx="0" cy="227143"/>
            </a:xfrm>
            <a:prstGeom prst="straightConnector1">
              <a:avLst/>
            </a:prstGeom>
            <a:noFill/>
            <a:ln w="9525" cap="flat" cmpd="sng" algn="ctr">
              <a:solidFill>
                <a:sysClr val="windowText" lastClr="000000"/>
              </a:solidFill>
              <a:prstDash val="solid"/>
              <a:tailEnd type="arrow"/>
            </a:ln>
            <a:effectLst/>
          </p:spPr>
        </p:cxnSp>
      </p:grpSp>
      <p:grpSp>
        <p:nvGrpSpPr>
          <p:cNvPr id="28" name="Group 27">
            <a:extLst>
              <a:ext uri="{FF2B5EF4-FFF2-40B4-BE49-F238E27FC236}">
                <a16:creationId xmlns:a16="http://schemas.microsoft.com/office/drawing/2014/main" id="{5DA4A501-E89D-4F51-981C-FCE9D1EA760E}"/>
              </a:ext>
            </a:extLst>
          </p:cNvPr>
          <p:cNvGrpSpPr/>
          <p:nvPr/>
        </p:nvGrpSpPr>
        <p:grpSpPr>
          <a:xfrm>
            <a:off x="34455857" y="11585624"/>
            <a:ext cx="8230724" cy="1097787"/>
            <a:chOff x="21350491" y="8401680"/>
            <a:chExt cx="5487149" cy="731857"/>
          </a:xfrm>
        </p:grpSpPr>
        <p:sp>
          <p:nvSpPr>
            <p:cNvPr id="24" name="Rectangle: Rounded Corners 23">
              <a:extLst>
                <a:ext uri="{FF2B5EF4-FFF2-40B4-BE49-F238E27FC236}">
                  <a16:creationId xmlns:a16="http://schemas.microsoft.com/office/drawing/2014/main" id="{9B6EC9F6-C67E-42F8-A40E-3C4D0C0DE8F3}"/>
                </a:ext>
              </a:extLst>
            </p:cNvPr>
            <p:cNvSpPr/>
            <p:nvPr/>
          </p:nvSpPr>
          <p:spPr>
            <a:xfrm>
              <a:off x="21351240" y="8410244"/>
              <a:ext cx="5486400" cy="685800"/>
            </a:xfrm>
            <a:prstGeom prst="roundRect">
              <a:avLst/>
            </a:prstGeom>
            <a:gradFill>
              <a:gsLst>
                <a:gs pos="0">
                  <a:schemeClr val="tx2">
                    <a:lumMod val="60000"/>
                    <a:lumOff val="40000"/>
                  </a:schemeClr>
                </a:gs>
                <a:gs pos="100000">
                  <a:schemeClr val="tx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758" dirty="0"/>
            </a:p>
          </p:txBody>
        </p:sp>
        <p:sp>
          <p:nvSpPr>
            <p:cNvPr id="25" name="TextBox 24">
              <a:extLst>
                <a:ext uri="{FF2B5EF4-FFF2-40B4-BE49-F238E27FC236}">
                  <a16:creationId xmlns:a16="http://schemas.microsoft.com/office/drawing/2014/main" id="{2F38D7A9-E8D7-446E-B5F8-A832C765439B}"/>
                </a:ext>
              </a:extLst>
            </p:cNvPr>
            <p:cNvSpPr txBox="1"/>
            <p:nvPr/>
          </p:nvSpPr>
          <p:spPr>
            <a:xfrm>
              <a:off x="21350491" y="8401680"/>
              <a:ext cx="5486400" cy="731857"/>
            </a:xfrm>
            <a:prstGeom prst="rect">
              <a:avLst/>
            </a:prstGeom>
            <a:noFill/>
          </p:spPr>
          <p:txBody>
            <a:bodyPr wrap="square" lIns="219456" tIns="128016" rIns="219456" bIns="137160" rtlCol="0">
              <a:noAutofit/>
            </a:bodyPr>
            <a:lstStyle/>
            <a:p>
              <a:pPr defTabSz="2193884"/>
              <a:r>
                <a:rPr lang="en-US" sz="2700" dirty="0">
                  <a:solidFill>
                    <a:srgbClr val="020402"/>
                  </a:solidFill>
                  <a:latin typeface="Calibri" panose="020F0502020204030204" pitchFamily="34" charset="0"/>
                  <a:ea typeface="ＭＳ Ｐゴシック" charset="0"/>
                  <a:cs typeface="Calibri" panose="020F0502020204030204" pitchFamily="34" charset="0"/>
                </a:rPr>
                <a:t>Rapid behavioral recovery makes this a </a:t>
              </a:r>
              <a:r>
                <a:rPr lang="en-US" sz="2700" b="1" dirty="0">
                  <a:solidFill>
                    <a:srgbClr val="020402"/>
                  </a:solidFill>
                  <a:latin typeface="Calibri" panose="020F0502020204030204" pitchFamily="34" charset="0"/>
                  <a:ea typeface="ＭＳ Ｐゴシック" charset="0"/>
                  <a:cs typeface="Calibri" panose="020F0502020204030204" pitchFamily="34" charset="0"/>
                </a:rPr>
                <a:t>viable approach </a:t>
              </a:r>
              <a:r>
                <a:rPr lang="en-US" sz="2700" dirty="0">
                  <a:solidFill>
                    <a:srgbClr val="020402"/>
                  </a:solidFill>
                  <a:latin typeface="Calibri" panose="020F0502020204030204" pitchFamily="34" charset="0"/>
                  <a:ea typeface="ＭＳ Ｐゴシック" charset="0"/>
                  <a:cs typeface="Calibri" panose="020F0502020204030204" pitchFamily="34" charset="0"/>
                </a:rPr>
                <a:t>for </a:t>
              </a:r>
              <a:r>
                <a:rPr lang="en-US" sz="2700" b="1" dirty="0">
                  <a:solidFill>
                    <a:srgbClr val="020402"/>
                  </a:solidFill>
                  <a:latin typeface="Calibri" panose="020F0502020204030204" pitchFamily="34" charset="0"/>
                  <a:ea typeface="ＭＳ Ｐゴシック" charset="0"/>
                  <a:cs typeface="Calibri" panose="020F0502020204030204" pitchFamily="34" charset="0"/>
                </a:rPr>
                <a:t>direct manipulation of candidate genes</a:t>
              </a:r>
              <a:r>
                <a:rPr lang="en-US" sz="2700" dirty="0">
                  <a:solidFill>
                    <a:srgbClr val="020402"/>
                  </a:solidFill>
                  <a:latin typeface="Calibri" panose="020F0502020204030204" pitchFamily="34" charset="0"/>
                  <a:ea typeface="ＭＳ Ｐゴシック" charset="0"/>
                  <a:cs typeface="Calibri" panose="020F0502020204030204" pitchFamily="34" charset="0"/>
                </a:rPr>
                <a:t>.</a:t>
              </a:r>
            </a:p>
          </p:txBody>
        </p:sp>
      </p:grpSp>
      <p:pic>
        <p:nvPicPr>
          <p:cNvPr id="69" name="Picture 68">
            <a:extLst>
              <a:ext uri="{FF2B5EF4-FFF2-40B4-BE49-F238E27FC236}">
                <a16:creationId xmlns:a16="http://schemas.microsoft.com/office/drawing/2014/main" id="{BAAA13C4-F861-47DB-B0C9-189237648AEA}"/>
              </a:ext>
            </a:extLst>
          </p:cNvPr>
          <p:cNvPicPr>
            <a:picLocks noChangeAspect="1"/>
          </p:cNvPicPr>
          <p:nvPr/>
        </p:nvPicPr>
        <p:blipFill>
          <a:blip r:embed="rId17"/>
          <a:stretch>
            <a:fillRect/>
          </a:stretch>
        </p:blipFill>
        <p:spPr>
          <a:xfrm>
            <a:off x="38059098" y="1249363"/>
            <a:ext cx="5587936" cy="3540952"/>
          </a:xfrm>
          <a:prstGeom prst="rect">
            <a:avLst/>
          </a:prstGeom>
        </p:spPr>
      </p:pic>
      <p:sp>
        <p:nvSpPr>
          <p:cNvPr id="111" name="TextBox 110">
            <a:extLst>
              <a:ext uri="{FF2B5EF4-FFF2-40B4-BE49-F238E27FC236}">
                <a16:creationId xmlns:a16="http://schemas.microsoft.com/office/drawing/2014/main" id="{B43E2913-B794-4032-AC1F-67E40F21C3B0}"/>
              </a:ext>
            </a:extLst>
          </p:cNvPr>
          <p:cNvSpPr txBox="1"/>
          <p:nvPr/>
        </p:nvSpPr>
        <p:spPr>
          <a:xfrm>
            <a:off x="22784250" y="23280735"/>
            <a:ext cx="3907296" cy="4062651"/>
          </a:xfrm>
          <a:prstGeom prst="rect">
            <a:avLst/>
          </a:prstGeom>
          <a:noFill/>
        </p:spPr>
        <p:txBody>
          <a:bodyPr wrap="square" lIns="0" tIns="0" rIns="0" bIns="0" rtlCol="0">
            <a:spAutoFit/>
          </a:bodyPr>
          <a:lstStyle/>
          <a:p>
            <a:r>
              <a:rPr lang="en-US" sz="2400" dirty="0">
                <a:solidFill>
                  <a:srgbClr val="131F33"/>
                </a:solidFill>
                <a:latin typeface="Calibri" panose="020F0502020204030204" pitchFamily="34" charset="0"/>
                <a:ea typeface="ＭＳ Ｐゴシック" charset="0"/>
                <a:cs typeface="Calibri" panose="020F0502020204030204" pitchFamily="34" charset="0"/>
              </a:rPr>
              <a:t>Aggression </a:t>
            </a:r>
            <a:r>
              <a:rPr lang="en-US" sz="2400" b="1" dirty="0">
                <a:solidFill>
                  <a:srgbClr val="131F33"/>
                </a:solidFill>
                <a:latin typeface="Calibri" panose="020F0502020204030204" pitchFamily="34" charset="0"/>
                <a:ea typeface="ＭＳ Ｐゴシック" charset="0"/>
                <a:cs typeface="Calibri" panose="020F0502020204030204" pitchFamily="34" charset="0"/>
              </a:rPr>
              <a:t>increased</a:t>
            </a:r>
            <a:r>
              <a:rPr lang="en-US" sz="2400" dirty="0">
                <a:solidFill>
                  <a:srgbClr val="131F33"/>
                </a:solidFill>
                <a:latin typeface="Calibri" panose="020F0502020204030204" pitchFamily="34" charset="0"/>
                <a:ea typeface="ＭＳ Ｐゴシック" charset="0"/>
                <a:cs typeface="Calibri" panose="020F0502020204030204" pitchFamily="34" charset="0"/>
              </a:rPr>
              <a:t> in transgenic fish that received constructs driving expression of candidate genes.</a:t>
            </a:r>
          </a:p>
          <a:p>
            <a:endParaRPr lang="en-US" sz="2400" dirty="0">
              <a:solidFill>
                <a:srgbClr val="131F33"/>
              </a:solidFill>
              <a:latin typeface="Calibri" panose="020F0502020204030204" pitchFamily="34" charset="0"/>
              <a:ea typeface="ＭＳ Ｐゴシック" charset="0"/>
              <a:cs typeface="Calibri" panose="020F0502020204030204" pitchFamily="34" charset="0"/>
            </a:endParaRPr>
          </a:p>
          <a:p>
            <a:r>
              <a:rPr lang="en-US" sz="2400" b="1" dirty="0">
                <a:solidFill>
                  <a:srgbClr val="131F33"/>
                </a:solidFill>
                <a:latin typeface="Calibri" panose="020F0502020204030204" pitchFamily="34" charset="0"/>
                <a:ea typeface="ＭＳ Ｐゴシック" charset="0"/>
                <a:cs typeface="Calibri" panose="020F0502020204030204" pitchFamily="34" charset="0"/>
              </a:rPr>
              <a:t>No change </a:t>
            </a:r>
            <a:r>
              <a:rPr lang="en-US" sz="2400" dirty="0">
                <a:solidFill>
                  <a:srgbClr val="131F33"/>
                </a:solidFill>
                <a:latin typeface="Calibri" panose="020F0502020204030204" pitchFamily="34" charset="0"/>
                <a:ea typeface="ＭＳ Ｐゴシック" charset="0"/>
                <a:cs typeface="Calibri" panose="020F0502020204030204" pitchFamily="34" charset="0"/>
              </a:rPr>
              <a:t>in any aggressive behavior occurred in control fish, whose construct drove expression of a novel fluorescent protein.</a:t>
            </a:r>
          </a:p>
          <a:p>
            <a:endParaRPr lang="en-US" sz="2400" dirty="0"/>
          </a:p>
        </p:txBody>
      </p:sp>
      <p:grpSp>
        <p:nvGrpSpPr>
          <p:cNvPr id="38" name="Group 37">
            <a:extLst>
              <a:ext uri="{FF2B5EF4-FFF2-40B4-BE49-F238E27FC236}">
                <a16:creationId xmlns:a16="http://schemas.microsoft.com/office/drawing/2014/main" id="{EB9E8F73-FBCE-42B2-8D94-CA6548D65CD0}"/>
              </a:ext>
            </a:extLst>
          </p:cNvPr>
          <p:cNvGrpSpPr/>
          <p:nvPr/>
        </p:nvGrpSpPr>
        <p:grpSpPr>
          <a:xfrm>
            <a:off x="34015679" y="13325746"/>
            <a:ext cx="9143991" cy="4509777"/>
            <a:chOff x="34015679" y="13325746"/>
            <a:chExt cx="9143991" cy="4509777"/>
          </a:xfrm>
        </p:grpSpPr>
        <p:sp>
          <p:nvSpPr>
            <p:cNvPr id="14" name="TextBox 13">
              <a:extLst>
                <a:ext uri="{FF2B5EF4-FFF2-40B4-BE49-F238E27FC236}">
                  <a16:creationId xmlns:a16="http://schemas.microsoft.com/office/drawing/2014/main" id="{14749979-1C4D-403C-8F7A-896A2A0CCFFC}"/>
                </a:ext>
              </a:extLst>
            </p:cNvPr>
            <p:cNvSpPr txBox="1"/>
            <p:nvPr/>
          </p:nvSpPr>
          <p:spPr>
            <a:xfrm>
              <a:off x="34015679" y="17189192"/>
              <a:ext cx="9143991" cy="646331"/>
            </a:xfrm>
            <a:prstGeom prst="rect">
              <a:avLst/>
            </a:prstGeom>
            <a:noFill/>
          </p:spPr>
          <p:txBody>
            <a:bodyPr wrap="square" rtlCol="0">
              <a:spAutoFit/>
            </a:bodyPr>
            <a:lstStyle/>
            <a:p>
              <a:pPr marL="511970" indent="-511970" algn="ctr" defTabSz="2193884">
                <a:tabLst>
                  <a:tab pos="750095" algn="l"/>
                  <a:tab pos="6257925" algn="l"/>
                  <a:tab pos="6326982" algn="l"/>
                </a:tabLst>
              </a:pPr>
              <a:r>
                <a:rPr lang="en-US" sz="1800" i="1" dirty="0">
                  <a:solidFill>
                    <a:srgbClr val="020402"/>
                  </a:solidFill>
                  <a:latin typeface="Arial"/>
                </a:rPr>
                <a:t>Left: a stickleback fish in my hand, with brain area highlighted</a:t>
              </a:r>
            </a:p>
            <a:p>
              <a:pPr marL="511970" indent="-511970" algn="ctr" defTabSz="2193884">
                <a:tabLst>
                  <a:tab pos="750095" algn="l"/>
                  <a:tab pos="6257925" algn="l"/>
                  <a:tab pos="6326982" algn="l"/>
                </a:tabLst>
              </a:pPr>
              <a:r>
                <a:rPr lang="en-US" sz="1800" i="1" dirty="0">
                  <a:solidFill>
                    <a:srgbClr val="020402"/>
                  </a:solidFill>
                  <a:latin typeface="Arial"/>
                </a:rPr>
                <a:t>Right: telencephalon, diencephalon &amp; cerebellum, exposed during dissection</a:t>
              </a:r>
              <a:endParaRPr lang="en-US" sz="4758" dirty="0"/>
            </a:p>
          </p:txBody>
        </p:sp>
        <p:grpSp>
          <p:nvGrpSpPr>
            <p:cNvPr id="37" name="Group 36">
              <a:extLst>
                <a:ext uri="{FF2B5EF4-FFF2-40B4-BE49-F238E27FC236}">
                  <a16:creationId xmlns:a16="http://schemas.microsoft.com/office/drawing/2014/main" id="{107DA442-0606-42B4-BDB2-E3C8547E3811}"/>
                </a:ext>
              </a:extLst>
            </p:cNvPr>
            <p:cNvGrpSpPr/>
            <p:nvPr/>
          </p:nvGrpSpPr>
          <p:grpSpPr>
            <a:xfrm>
              <a:off x="40516838" y="13765494"/>
              <a:ext cx="2168617" cy="2329739"/>
              <a:chOff x="40516838" y="13765494"/>
              <a:chExt cx="2168617" cy="2329739"/>
            </a:xfrm>
          </p:grpSpPr>
          <p:pic>
            <p:nvPicPr>
              <p:cNvPr id="181" name="Picture 180">
                <a:extLst>
                  <a:ext uri="{FF2B5EF4-FFF2-40B4-BE49-F238E27FC236}">
                    <a16:creationId xmlns:a16="http://schemas.microsoft.com/office/drawing/2014/main" id="{067C5BF8-08DC-462A-A5E3-D188FFD52660}"/>
                  </a:ext>
                </a:extLst>
              </p:cNvPr>
              <p:cNvPicPr>
                <a:picLocks noChangeAspect="1"/>
              </p:cNvPicPr>
              <p:nvPr/>
            </p:nvPicPr>
            <p:blipFill rotWithShape="1">
              <a:blip r:embed="rId18"/>
              <a:srcRect l="7235" t="36339" r="13211"/>
              <a:stretch/>
            </p:blipFill>
            <p:spPr>
              <a:xfrm>
                <a:off x="40516838" y="13765494"/>
                <a:ext cx="2168617" cy="1931306"/>
              </a:xfrm>
              <a:prstGeom prst="rect">
                <a:avLst/>
              </a:prstGeom>
              <a:ln>
                <a:solidFill>
                  <a:schemeClr val="tx1"/>
                </a:solidFill>
              </a:ln>
            </p:spPr>
          </p:pic>
          <p:sp>
            <p:nvSpPr>
              <p:cNvPr id="7" name="TextBox 6">
                <a:extLst>
                  <a:ext uri="{FF2B5EF4-FFF2-40B4-BE49-F238E27FC236}">
                    <a16:creationId xmlns:a16="http://schemas.microsoft.com/office/drawing/2014/main" id="{3016506A-ED23-4C97-9F52-87C239FCCE6E}"/>
                  </a:ext>
                </a:extLst>
              </p:cNvPr>
              <p:cNvSpPr txBox="1"/>
              <p:nvPr/>
            </p:nvSpPr>
            <p:spPr>
              <a:xfrm>
                <a:off x="41149745" y="15817720"/>
                <a:ext cx="964403" cy="277513"/>
              </a:xfrm>
              <a:prstGeom prst="rect">
                <a:avLst/>
              </a:prstGeom>
              <a:noFill/>
            </p:spPr>
            <p:txBody>
              <a:bodyPr wrap="square" lIns="0" tIns="0" rIns="0" bIns="0" rtlCol="0">
                <a:spAutoFit/>
              </a:bodyPr>
              <a:lstStyle/>
              <a:p>
                <a:pPr algn="ctr">
                  <a:lnSpc>
                    <a:spcPct val="125000"/>
                  </a:lnSpc>
                </a:pPr>
                <a:r>
                  <a:rPr lang="en-US" sz="1600" dirty="0">
                    <a:solidFill>
                      <a:srgbClr val="020402"/>
                    </a:solidFill>
                    <a:latin typeface="+mj-lt"/>
                  </a:rPr>
                  <a:t>4 mm</a:t>
                </a:r>
              </a:p>
            </p:txBody>
          </p:sp>
          <p:grpSp>
            <p:nvGrpSpPr>
              <p:cNvPr id="12" name="Group 11">
                <a:extLst>
                  <a:ext uri="{FF2B5EF4-FFF2-40B4-BE49-F238E27FC236}">
                    <a16:creationId xmlns:a16="http://schemas.microsoft.com/office/drawing/2014/main" id="{CE3BCE0E-F6AC-4DF2-80AA-CB12D8E6991F}"/>
                  </a:ext>
                </a:extLst>
              </p:cNvPr>
              <p:cNvGrpSpPr/>
              <p:nvPr/>
            </p:nvGrpSpPr>
            <p:grpSpPr>
              <a:xfrm>
                <a:off x="41149746" y="15751202"/>
                <a:ext cx="964407" cy="130388"/>
                <a:chOff x="25750838" y="10838250"/>
                <a:chExt cx="642938" cy="86925"/>
              </a:xfrm>
            </p:grpSpPr>
            <p:cxnSp>
              <p:nvCxnSpPr>
                <p:cNvPr id="4" name="Straight Connector 3">
                  <a:extLst>
                    <a:ext uri="{FF2B5EF4-FFF2-40B4-BE49-F238E27FC236}">
                      <a16:creationId xmlns:a16="http://schemas.microsoft.com/office/drawing/2014/main" id="{A33BFA31-4152-44DF-BF3A-88F24F0A44D2}"/>
                    </a:ext>
                  </a:extLst>
                </p:cNvPr>
                <p:cNvCxnSpPr>
                  <a:cxnSpLocks/>
                </p:cNvCxnSpPr>
                <p:nvPr/>
              </p:nvCxnSpPr>
              <p:spPr>
                <a:xfrm>
                  <a:off x="25750839" y="10883629"/>
                  <a:ext cx="642937"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9E20CE9-1646-434E-BCE2-3B0830D3A18D}"/>
                    </a:ext>
                  </a:extLst>
                </p:cNvPr>
                <p:cNvCxnSpPr/>
                <p:nvPr/>
              </p:nvCxnSpPr>
              <p:spPr>
                <a:xfrm>
                  <a:off x="25750838" y="10841791"/>
                  <a:ext cx="0" cy="83384"/>
                </a:xfrm>
                <a:prstGeom prst="line">
                  <a:avLst/>
                </a:prstGeom>
                <a:ln w="19050"/>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8153F1BF-824C-4DD6-B248-282ED59748F6}"/>
                    </a:ext>
                  </a:extLst>
                </p:cNvPr>
                <p:cNvCxnSpPr/>
                <p:nvPr/>
              </p:nvCxnSpPr>
              <p:spPr>
                <a:xfrm>
                  <a:off x="26393775" y="10838250"/>
                  <a:ext cx="0" cy="83384"/>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34" name="Group 33">
              <a:extLst>
                <a:ext uri="{FF2B5EF4-FFF2-40B4-BE49-F238E27FC236}">
                  <a16:creationId xmlns:a16="http://schemas.microsoft.com/office/drawing/2014/main" id="{F7CBBC7E-92E2-40E8-9FAE-0D61C1FD21D9}"/>
                </a:ext>
              </a:extLst>
            </p:cNvPr>
            <p:cNvGrpSpPr/>
            <p:nvPr/>
          </p:nvGrpSpPr>
          <p:grpSpPr>
            <a:xfrm>
              <a:off x="34474626" y="13325746"/>
              <a:ext cx="6592987" cy="3709992"/>
              <a:chOff x="34474626" y="13325746"/>
              <a:chExt cx="6592987" cy="3709992"/>
            </a:xfrm>
          </p:grpSpPr>
          <p:pic>
            <p:nvPicPr>
              <p:cNvPr id="182" name="Picture 181" descr="A picture containing indoor, blue, table, sitting&#10;&#10;Description generated with high confidence">
                <a:extLst>
                  <a:ext uri="{FF2B5EF4-FFF2-40B4-BE49-F238E27FC236}">
                    <a16:creationId xmlns:a16="http://schemas.microsoft.com/office/drawing/2014/main" id="{45B59FD4-1277-4C64-8B56-CF0EFC87207C}"/>
                  </a:ext>
                </a:extLst>
              </p:cNvPr>
              <p:cNvPicPr>
                <a:picLocks noChangeAspect="1"/>
              </p:cNvPicPr>
              <p:nvPr/>
            </p:nvPicPr>
            <p:blipFill rotWithShape="1">
              <a:blip r:embed="rId19">
                <a:extLst>
                  <a:ext uri="{28A0092B-C50C-407E-A947-70E740481C1C}">
                    <a14:useLocalDpi xmlns:a14="http://schemas.microsoft.com/office/drawing/2010/main" val="0"/>
                  </a:ext>
                </a:extLst>
              </a:blip>
              <a:srcRect/>
              <a:stretch/>
            </p:blipFill>
            <p:spPr>
              <a:xfrm>
                <a:off x="34474626" y="13325746"/>
                <a:ext cx="5943600" cy="3709992"/>
              </a:xfrm>
              <a:prstGeom prst="rect">
                <a:avLst/>
              </a:prstGeom>
              <a:effectLst>
                <a:glow rad="38100">
                  <a:schemeClr val="tx1">
                    <a:alpha val="80000"/>
                  </a:schemeClr>
                </a:glow>
              </a:effectLst>
            </p:spPr>
          </p:pic>
          <p:sp>
            <p:nvSpPr>
              <p:cNvPr id="183" name="Oval 182">
                <a:extLst>
                  <a:ext uri="{FF2B5EF4-FFF2-40B4-BE49-F238E27FC236}">
                    <a16:creationId xmlns:a16="http://schemas.microsoft.com/office/drawing/2014/main" id="{7EB67E2A-2770-4E07-8F63-E894324C5F66}"/>
                  </a:ext>
                </a:extLst>
              </p:cNvPr>
              <p:cNvSpPr/>
              <p:nvPr/>
            </p:nvSpPr>
            <p:spPr>
              <a:xfrm rot="19587187">
                <a:off x="38130530" y="14886694"/>
                <a:ext cx="186910" cy="114222"/>
              </a:xfrm>
              <a:prstGeom prst="ellipse">
                <a:avLst/>
              </a:prstGeom>
              <a:solidFill>
                <a:schemeClr val="bg1"/>
              </a:solidFill>
              <a:ln>
                <a:solidFill>
                  <a:srgbClr val="F79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58"/>
              </a:p>
            </p:txBody>
          </p:sp>
          <p:cxnSp>
            <p:nvCxnSpPr>
              <p:cNvPr id="184" name="Straight Arrow Connector 183">
                <a:extLst>
                  <a:ext uri="{FF2B5EF4-FFF2-40B4-BE49-F238E27FC236}">
                    <a16:creationId xmlns:a16="http://schemas.microsoft.com/office/drawing/2014/main" id="{B0BE2B68-CFA9-4ABA-B34D-BA47C88E871E}"/>
                  </a:ext>
                </a:extLst>
              </p:cNvPr>
              <p:cNvCxnSpPr>
                <a:cxnSpLocks/>
              </p:cNvCxnSpPr>
              <p:nvPr/>
            </p:nvCxnSpPr>
            <p:spPr>
              <a:xfrm flipV="1">
                <a:off x="38311759" y="14764259"/>
                <a:ext cx="2755854" cy="166300"/>
              </a:xfrm>
              <a:prstGeom prst="straightConnector1">
                <a:avLst/>
              </a:prstGeom>
              <a:ln w="38100">
                <a:tailEnd type="triangle" w="lg" len="lg"/>
              </a:ln>
            </p:spPr>
            <p:style>
              <a:lnRef idx="2">
                <a:schemeClr val="accent6"/>
              </a:lnRef>
              <a:fillRef idx="0">
                <a:schemeClr val="accent6"/>
              </a:fillRef>
              <a:effectRef idx="1">
                <a:schemeClr val="accent6"/>
              </a:effectRef>
              <a:fontRef idx="minor">
                <a:schemeClr val="tx1"/>
              </a:fontRef>
            </p:style>
          </p:cxnSp>
          <p:sp>
            <p:nvSpPr>
              <p:cNvPr id="100" name="Rectangle 99">
                <a:extLst>
                  <a:ext uri="{FF2B5EF4-FFF2-40B4-BE49-F238E27FC236}">
                    <a16:creationId xmlns:a16="http://schemas.microsoft.com/office/drawing/2014/main" id="{B9FCCAFF-ED6E-4321-AA41-8C46442CE0E9}"/>
                  </a:ext>
                </a:extLst>
              </p:cNvPr>
              <p:cNvSpPr/>
              <p:nvPr/>
            </p:nvSpPr>
            <p:spPr>
              <a:xfrm>
                <a:off x="34474626" y="16694819"/>
                <a:ext cx="1189749" cy="323165"/>
              </a:xfrm>
              <a:prstGeom prst="rect">
                <a:avLst/>
              </a:prstGeom>
            </p:spPr>
            <p:txBody>
              <a:bodyPr wrap="none">
                <a:spAutoFit/>
              </a:bodyPr>
              <a:lstStyle/>
              <a:p>
                <a:pPr algn="ctr" defTabSz="685752" fontAlgn="auto">
                  <a:spcBef>
                    <a:spcPts val="0"/>
                  </a:spcBef>
                  <a:spcAft>
                    <a:spcPts val="0"/>
                  </a:spcAft>
                </a:pPr>
                <a:r>
                  <a:rPr lang="en-US" sz="1500" b="1" dirty="0">
                    <a:solidFill>
                      <a:schemeClr val="bg1"/>
                    </a:solidFill>
                    <a:latin typeface="+mj-lt"/>
                    <a:ea typeface="+mn-ea"/>
                    <a:cs typeface="Calibri" panose="020F0502020204030204" pitchFamily="34" charset="0"/>
                  </a:rPr>
                  <a:t>Actual size</a:t>
                </a:r>
              </a:p>
            </p:txBody>
          </p:sp>
        </p:grpSp>
      </p:grpSp>
      <p:sp>
        <p:nvSpPr>
          <p:cNvPr id="168" name="Text Box 22">
            <a:extLst>
              <a:ext uri="{FF2B5EF4-FFF2-40B4-BE49-F238E27FC236}">
                <a16:creationId xmlns:a16="http://schemas.microsoft.com/office/drawing/2014/main" id="{042C928B-DD9E-4D45-8F8C-953CF68CC27D}"/>
              </a:ext>
            </a:extLst>
          </p:cNvPr>
          <p:cNvSpPr txBox="1">
            <a:spLocks noChangeArrowheads="1"/>
          </p:cNvSpPr>
          <p:nvPr/>
        </p:nvSpPr>
        <p:spPr bwMode="auto">
          <a:xfrm>
            <a:off x="26541823" y="14375284"/>
            <a:ext cx="5457640" cy="68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eaLnBrk="0" hangingPunct="0">
              <a:defRPr sz="8600">
                <a:solidFill>
                  <a:schemeClr val="tx1"/>
                </a:solidFill>
                <a:latin typeface="Arial" charset="0"/>
                <a:ea typeface="ＭＳ Ｐゴシック" charset="0"/>
                <a:cs typeface="ＭＳ Ｐゴシック" charset="0"/>
              </a:defRPr>
            </a:lvl1pPr>
            <a:lvl2pPr marL="742950" indent="-285750" eaLnBrk="0" hangingPunct="0">
              <a:defRPr sz="8600">
                <a:solidFill>
                  <a:schemeClr val="tx1"/>
                </a:solidFill>
                <a:latin typeface="Arial" charset="0"/>
                <a:ea typeface="ＭＳ Ｐゴシック" charset="0"/>
              </a:defRPr>
            </a:lvl2pPr>
            <a:lvl3pPr marL="1143000" indent="-228600" eaLnBrk="0" hangingPunct="0">
              <a:defRPr sz="8600">
                <a:solidFill>
                  <a:schemeClr val="tx1"/>
                </a:solidFill>
                <a:latin typeface="Arial" charset="0"/>
                <a:ea typeface="ＭＳ Ｐゴシック" charset="0"/>
              </a:defRPr>
            </a:lvl3pPr>
            <a:lvl4pPr marL="1600200" indent="-228600" eaLnBrk="0" hangingPunct="0">
              <a:defRPr sz="8600">
                <a:solidFill>
                  <a:schemeClr val="tx1"/>
                </a:solidFill>
                <a:latin typeface="Arial" charset="0"/>
                <a:ea typeface="ＭＳ Ｐゴシック" charset="0"/>
              </a:defRPr>
            </a:lvl4pPr>
            <a:lvl5pPr marL="2057400" indent="-228600" eaLnBrk="0" hangingPunct="0">
              <a:defRPr sz="8600">
                <a:solidFill>
                  <a:schemeClr val="tx1"/>
                </a:solidFill>
                <a:latin typeface="Arial" charset="0"/>
                <a:ea typeface="ＭＳ Ｐゴシック" charset="0"/>
              </a:defRPr>
            </a:lvl5pPr>
            <a:lvl6pPr marL="2514600" indent="-228600" defTabSz="2193925" eaLnBrk="0" fontAlgn="base" hangingPunct="0">
              <a:spcBef>
                <a:spcPct val="0"/>
              </a:spcBef>
              <a:spcAft>
                <a:spcPct val="0"/>
              </a:spcAft>
              <a:defRPr sz="8600">
                <a:solidFill>
                  <a:schemeClr val="tx1"/>
                </a:solidFill>
                <a:latin typeface="Arial" charset="0"/>
                <a:ea typeface="ＭＳ Ｐゴシック" charset="0"/>
              </a:defRPr>
            </a:lvl6pPr>
            <a:lvl7pPr marL="2971800" indent="-228600" defTabSz="2193925" eaLnBrk="0" fontAlgn="base" hangingPunct="0">
              <a:spcBef>
                <a:spcPct val="0"/>
              </a:spcBef>
              <a:spcAft>
                <a:spcPct val="0"/>
              </a:spcAft>
              <a:defRPr sz="8600">
                <a:solidFill>
                  <a:schemeClr val="tx1"/>
                </a:solidFill>
                <a:latin typeface="Arial" charset="0"/>
                <a:ea typeface="ＭＳ Ｐゴシック" charset="0"/>
              </a:defRPr>
            </a:lvl7pPr>
            <a:lvl8pPr marL="3429000" indent="-228600" defTabSz="2193925" eaLnBrk="0" fontAlgn="base" hangingPunct="0">
              <a:spcBef>
                <a:spcPct val="0"/>
              </a:spcBef>
              <a:spcAft>
                <a:spcPct val="0"/>
              </a:spcAft>
              <a:defRPr sz="8600">
                <a:solidFill>
                  <a:schemeClr val="tx1"/>
                </a:solidFill>
                <a:latin typeface="Arial" charset="0"/>
                <a:ea typeface="ＭＳ Ｐゴシック" charset="0"/>
              </a:defRPr>
            </a:lvl8pPr>
            <a:lvl9pPr marL="3886200" indent="-228600" defTabSz="2193925" eaLnBrk="0" fontAlgn="base" hangingPunct="0">
              <a:spcBef>
                <a:spcPct val="0"/>
              </a:spcBef>
              <a:spcAft>
                <a:spcPct val="0"/>
              </a:spcAft>
              <a:defRPr sz="8600">
                <a:solidFill>
                  <a:schemeClr val="tx1"/>
                </a:solidFill>
                <a:latin typeface="Arial" charset="0"/>
                <a:ea typeface="ＭＳ Ｐゴシック" charset="0"/>
              </a:defRPr>
            </a:lvl9pPr>
          </a:lstStyle>
          <a:p>
            <a:pPr algn="ctr" defTabSz="2193884" eaLnBrk="1" hangingPunct="1"/>
            <a:r>
              <a:rPr lang="en-US" sz="1800" i="1" dirty="0">
                <a:solidFill>
                  <a:srgbClr val="131F33"/>
                </a:solidFill>
                <a:latin typeface="+mj-lt"/>
                <a:cs typeface="Calibri" panose="020F0502020204030204" pitchFamily="34" charset="0"/>
              </a:rPr>
              <a:t>Lateral left diencephalon three weeks after injection.</a:t>
            </a:r>
            <a:br>
              <a:rPr lang="en-US" sz="1800" i="1" dirty="0">
                <a:solidFill>
                  <a:srgbClr val="131F33"/>
                </a:solidFill>
                <a:latin typeface="+mj-lt"/>
                <a:cs typeface="Calibri" panose="020F0502020204030204" pitchFamily="34" charset="0"/>
              </a:rPr>
            </a:br>
            <a:r>
              <a:rPr lang="en-US" sz="1800" i="1" dirty="0">
                <a:solidFill>
                  <a:srgbClr val="131F33"/>
                </a:solidFill>
                <a:latin typeface="+mj-lt"/>
                <a:cs typeface="Calibri" panose="020F0502020204030204" pitchFamily="34" charset="0"/>
              </a:rPr>
              <a:t>Maximum projection of ~2.5 </a:t>
            </a:r>
            <a:r>
              <a:rPr lang="el-GR" sz="1800" i="1" dirty="0">
                <a:solidFill>
                  <a:srgbClr val="131F33"/>
                </a:solidFill>
                <a:latin typeface="+mj-lt"/>
                <a:cs typeface="Calibri" panose="020F0502020204030204" pitchFamily="34" charset="0"/>
              </a:rPr>
              <a:t>μ</a:t>
            </a:r>
            <a:r>
              <a:rPr lang="en-US" sz="1800" i="1" dirty="0">
                <a:solidFill>
                  <a:srgbClr val="131F33"/>
                </a:solidFill>
                <a:latin typeface="+mj-lt"/>
                <a:cs typeface="Calibri" panose="020F0502020204030204" pitchFamily="34" charset="0"/>
              </a:rPr>
              <a:t>m whole mount brain.</a:t>
            </a:r>
          </a:p>
        </p:txBody>
      </p:sp>
      <p:pic>
        <p:nvPicPr>
          <p:cNvPr id="151" name="Picture 2">
            <a:extLst>
              <a:ext uri="{FF2B5EF4-FFF2-40B4-BE49-F238E27FC236}">
                <a16:creationId xmlns:a16="http://schemas.microsoft.com/office/drawing/2014/main" id="{D03FDA30-6C07-4D1E-94B6-7A698233B370}"/>
              </a:ext>
            </a:extLst>
          </p:cNvPr>
          <p:cNvPicPr>
            <a:picLocks noChangeAspect="1" noChangeArrowheads="1"/>
          </p:cNvPicPr>
          <p:nvPr/>
        </p:nvPicPr>
        <p:blipFill>
          <a:blip r:embed="rId20"/>
          <a:stretch>
            <a:fillRect/>
          </a:stretch>
        </p:blipFill>
        <p:spPr bwMode="auto">
          <a:xfrm>
            <a:off x="23421062" y="5743369"/>
            <a:ext cx="8578401" cy="8578401"/>
          </a:xfrm>
          <a:prstGeom prst="rect">
            <a:avLst/>
          </a:prstGeom>
          <a:noFill/>
          <a:extLst>
            <a:ext uri="{909E8E84-426E-40DD-AFC4-6F175D3DCCD1}">
              <a14:hiddenFill xmlns:a14="http://schemas.microsoft.com/office/drawing/2010/main">
                <a:solidFill>
                  <a:srgbClr val="FFFFFF"/>
                </a:solidFill>
              </a14:hiddenFill>
            </a:ext>
          </a:extLst>
        </p:spPr>
      </p:pic>
      <p:sp>
        <p:nvSpPr>
          <p:cNvPr id="152" name="Rectangle 151">
            <a:extLst>
              <a:ext uri="{FF2B5EF4-FFF2-40B4-BE49-F238E27FC236}">
                <a16:creationId xmlns:a16="http://schemas.microsoft.com/office/drawing/2014/main" id="{63325501-0EC6-4383-B88E-4DEFD167C070}"/>
              </a:ext>
            </a:extLst>
          </p:cNvPr>
          <p:cNvSpPr/>
          <p:nvPr/>
        </p:nvSpPr>
        <p:spPr>
          <a:xfrm>
            <a:off x="26380035" y="8381699"/>
            <a:ext cx="594765" cy="1196001"/>
          </a:xfrm>
          <a:prstGeom prst="rect">
            <a:avLst/>
          </a:prstGeom>
          <a:noFill/>
          <a:ln w="19050" cap="flat" cmpd="sng" algn="ctr">
            <a:solidFill>
              <a:sysClr val="window" lastClr="FFFFFF"/>
            </a:solidFill>
            <a:prstDash val="dash"/>
          </a:ln>
          <a:effectLst/>
        </p:spPr>
        <p:txBody>
          <a:bodyPr rtlCol="0" anchor="ctr"/>
          <a:lstStyle/>
          <a:p>
            <a:pPr algn="ctr" defTabSz="685752" fontAlgn="auto">
              <a:spcBef>
                <a:spcPts val="0"/>
              </a:spcBef>
              <a:spcAft>
                <a:spcPts val="0"/>
              </a:spcAft>
              <a:defRPr/>
            </a:pPr>
            <a:endParaRPr lang="en-US" sz="2700" kern="0">
              <a:solidFill>
                <a:prstClr val="white"/>
              </a:solidFill>
              <a:latin typeface="Tw Cen MT" panose="020B0602020104020603"/>
              <a:ea typeface="+mn-ea"/>
            </a:endParaRPr>
          </a:p>
        </p:txBody>
      </p:sp>
      <p:pic>
        <p:nvPicPr>
          <p:cNvPr id="153" name="Picture 2">
            <a:extLst>
              <a:ext uri="{FF2B5EF4-FFF2-40B4-BE49-F238E27FC236}">
                <a16:creationId xmlns:a16="http://schemas.microsoft.com/office/drawing/2014/main" id="{FC79C0C7-6F82-412E-B636-CA3767FFDFE7}"/>
              </a:ext>
            </a:extLst>
          </p:cNvPr>
          <p:cNvPicPr>
            <a:picLocks noChangeAspect="1" noChangeArrowheads="1"/>
          </p:cNvPicPr>
          <p:nvPr/>
        </p:nvPicPr>
        <p:blipFill>
          <a:blip r:embed="rId21"/>
          <a:stretch>
            <a:fillRect/>
          </a:stretch>
        </p:blipFill>
        <p:spPr bwMode="auto">
          <a:xfrm>
            <a:off x="22949446" y="5598564"/>
            <a:ext cx="2045917" cy="3381680"/>
          </a:xfrm>
          <a:prstGeom prst="rect">
            <a:avLst/>
          </a:prstGeom>
          <a:noFill/>
          <a:ln w="19050">
            <a:solidFill>
              <a:sysClr val="window" lastClr="FFFFFF"/>
            </a:solidFill>
          </a:ln>
          <a:extLst>
            <a:ext uri="{909E8E84-426E-40DD-AFC4-6F175D3DCCD1}">
              <a14:hiddenFill xmlns:a14="http://schemas.microsoft.com/office/drawing/2010/main">
                <a:solidFill>
                  <a:srgbClr val="FFFFFF"/>
                </a:solidFill>
              </a14:hiddenFill>
            </a:ext>
          </a:extLst>
        </p:spPr>
      </p:pic>
      <p:sp>
        <p:nvSpPr>
          <p:cNvPr id="154" name="TextBox 153">
            <a:extLst>
              <a:ext uri="{FF2B5EF4-FFF2-40B4-BE49-F238E27FC236}">
                <a16:creationId xmlns:a16="http://schemas.microsoft.com/office/drawing/2014/main" id="{08EF19F7-9C60-4C0A-B8F2-47A203E0188B}"/>
              </a:ext>
            </a:extLst>
          </p:cNvPr>
          <p:cNvSpPr txBox="1"/>
          <p:nvPr/>
        </p:nvSpPr>
        <p:spPr>
          <a:xfrm>
            <a:off x="22949446" y="5592830"/>
            <a:ext cx="2045917" cy="507831"/>
          </a:xfrm>
          <a:prstGeom prst="rect">
            <a:avLst/>
          </a:prstGeom>
          <a:noFill/>
        </p:spPr>
        <p:txBody>
          <a:bodyPr wrap="square" lIns="0" tIns="45720" rIns="0" bIns="0" rtlCol="0">
            <a:spAutoFit/>
          </a:bodyPr>
          <a:lstStyle/>
          <a:p>
            <a:pPr algn="ctr" defTabSz="685752" fontAlgn="auto">
              <a:spcBef>
                <a:spcPts val="0"/>
              </a:spcBef>
              <a:spcAft>
                <a:spcPts val="0"/>
              </a:spcAft>
            </a:pPr>
            <a:r>
              <a:rPr lang="en-US" sz="3000" b="1" spc="150" dirty="0">
                <a:solidFill>
                  <a:prstClr val="white"/>
                </a:solidFill>
                <a:latin typeface="Segoe UI" panose="020B0502040204020203" pitchFamily="34" charset="0"/>
                <a:ea typeface="+mn-ea"/>
                <a:cs typeface="Segoe UI" panose="020B0502040204020203" pitchFamily="34" charset="0"/>
              </a:rPr>
              <a:t>Astrocyte</a:t>
            </a:r>
            <a:endParaRPr lang="en-US" sz="3000" b="1" dirty="0">
              <a:solidFill>
                <a:prstClr val="white"/>
              </a:solidFill>
              <a:latin typeface="Segoe UI" panose="020B0502040204020203" pitchFamily="34" charset="0"/>
              <a:ea typeface="+mn-ea"/>
              <a:cs typeface="Segoe UI" panose="020B0502040204020203" pitchFamily="34" charset="0"/>
            </a:endParaRPr>
          </a:p>
        </p:txBody>
      </p:sp>
      <p:sp>
        <p:nvSpPr>
          <p:cNvPr id="156" name="Rectangle 155">
            <a:extLst>
              <a:ext uri="{FF2B5EF4-FFF2-40B4-BE49-F238E27FC236}">
                <a16:creationId xmlns:a16="http://schemas.microsoft.com/office/drawing/2014/main" id="{1352A329-C894-4FD2-9ADB-9658BFBC4315}"/>
              </a:ext>
            </a:extLst>
          </p:cNvPr>
          <p:cNvSpPr/>
          <p:nvPr/>
        </p:nvSpPr>
        <p:spPr>
          <a:xfrm>
            <a:off x="27003375" y="8700455"/>
            <a:ext cx="490654" cy="623161"/>
          </a:xfrm>
          <a:prstGeom prst="rect">
            <a:avLst/>
          </a:prstGeom>
          <a:noFill/>
          <a:ln w="19050" cap="flat" cmpd="sng" algn="ctr">
            <a:solidFill>
              <a:sysClr val="window" lastClr="FFFFFF"/>
            </a:solidFill>
            <a:prstDash val="dash"/>
          </a:ln>
          <a:effectLst/>
        </p:spPr>
        <p:txBody>
          <a:bodyPr rtlCol="0" anchor="ctr"/>
          <a:lstStyle/>
          <a:p>
            <a:pPr algn="ctr" defTabSz="685752" fontAlgn="auto">
              <a:spcBef>
                <a:spcPts val="0"/>
              </a:spcBef>
              <a:spcAft>
                <a:spcPts val="0"/>
              </a:spcAft>
              <a:defRPr/>
            </a:pPr>
            <a:endParaRPr lang="en-US" sz="2700" kern="0">
              <a:solidFill>
                <a:prstClr val="white"/>
              </a:solidFill>
              <a:latin typeface="Tw Cen MT" panose="020B0602020104020603"/>
              <a:ea typeface="+mn-ea"/>
            </a:endParaRPr>
          </a:p>
        </p:txBody>
      </p:sp>
      <p:cxnSp>
        <p:nvCxnSpPr>
          <p:cNvPr id="158" name="Straight Connector 157">
            <a:extLst>
              <a:ext uri="{FF2B5EF4-FFF2-40B4-BE49-F238E27FC236}">
                <a16:creationId xmlns:a16="http://schemas.microsoft.com/office/drawing/2014/main" id="{77E25765-B91D-4F78-8266-8B31E326B9BB}"/>
              </a:ext>
            </a:extLst>
          </p:cNvPr>
          <p:cNvCxnSpPr>
            <a:cxnSpLocks/>
          </p:cNvCxnSpPr>
          <p:nvPr/>
        </p:nvCxnSpPr>
        <p:spPr>
          <a:xfrm flipV="1">
            <a:off x="27527250" y="8988468"/>
            <a:ext cx="4751879" cy="334375"/>
          </a:xfrm>
          <a:prstGeom prst="line">
            <a:avLst/>
          </a:prstGeom>
          <a:noFill/>
          <a:ln w="12700" cap="flat" cmpd="sng" algn="ctr">
            <a:solidFill>
              <a:sysClr val="window" lastClr="FFFFFF"/>
            </a:solidFill>
            <a:prstDash val="lgDash"/>
          </a:ln>
          <a:effectLst/>
        </p:spPr>
      </p:cxnSp>
      <p:pic>
        <p:nvPicPr>
          <p:cNvPr id="177" name="Picture 176">
            <a:extLst>
              <a:ext uri="{FF2B5EF4-FFF2-40B4-BE49-F238E27FC236}">
                <a16:creationId xmlns:a16="http://schemas.microsoft.com/office/drawing/2014/main" id="{2232615A-A7A6-46BA-B709-ABF178B7AF40}"/>
              </a:ext>
            </a:extLst>
          </p:cNvPr>
          <p:cNvPicPr>
            <a:picLocks noChangeAspect="1"/>
          </p:cNvPicPr>
          <p:nvPr/>
        </p:nvPicPr>
        <p:blipFill>
          <a:blip r:embed="rId22"/>
          <a:stretch>
            <a:fillRect/>
          </a:stretch>
        </p:blipFill>
        <p:spPr>
          <a:xfrm>
            <a:off x="28510992" y="5614416"/>
            <a:ext cx="4084196" cy="3355848"/>
          </a:xfrm>
          <a:prstGeom prst="rect">
            <a:avLst/>
          </a:prstGeom>
          <a:ln w="19050">
            <a:solidFill>
              <a:sysClr val="window" lastClr="FFFFFF"/>
            </a:solidFill>
          </a:ln>
        </p:spPr>
      </p:pic>
      <p:sp>
        <p:nvSpPr>
          <p:cNvPr id="159" name="TextBox 158">
            <a:extLst>
              <a:ext uri="{FF2B5EF4-FFF2-40B4-BE49-F238E27FC236}">
                <a16:creationId xmlns:a16="http://schemas.microsoft.com/office/drawing/2014/main" id="{F3B1E02A-AD09-4F2E-A360-A97C7A5B987F}"/>
              </a:ext>
            </a:extLst>
          </p:cNvPr>
          <p:cNvSpPr txBox="1"/>
          <p:nvPr/>
        </p:nvSpPr>
        <p:spPr>
          <a:xfrm>
            <a:off x="28513509" y="5602753"/>
            <a:ext cx="4061698" cy="517065"/>
          </a:xfrm>
          <a:prstGeom prst="rect">
            <a:avLst/>
          </a:prstGeom>
          <a:noFill/>
        </p:spPr>
        <p:txBody>
          <a:bodyPr wrap="square" lIns="0" tIns="54864" rIns="0" bIns="0" rtlCol="0">
            <a:spAutoFit/>
          </a:bodyPr>
          <a:lstStyle/>
          <a:p>
            <a:pPr algn="ctr" defTabSz="685752" fontAlgn="auto">
              <a:spcBef>
                <a:spcPts val="0"/>
              </a:spcBef>
              <a:spcAft>
                <a:spcPts val="0"/>
              </a:spcAft>
            </a:pPr>
            <a:r>
              <a:rPr lang="en-US" sz="3000" b="1" spc="150" dirty="0">
                <a:solidFill>
                  <a:prstClr val="white"/>
                </a:solidFill>
                <a:latin typeface="Segoe UI" panose="020B0502040204020203" pitchFamily="34" charset="0"/>
                <a:ea typeface="+mn-ea"/>
                <a:cs typeface="Segoe UI" panose="020B0502040204020203" pitchFamily="34" charset="0"/>
              </a:rPr>
              <a:t>Oligodendrocyte</a:t>
            </a:r>
            <a:endParaRPr lang="en-US" sz="3000" b="1" dirty="0">
              <a:solidFill>
                <a:prstClr val="white"/>
              </a:solidFill>
              <a:latin typeface="Segoe UI" panose="020B0502040204020203" pitchFamily="34" charset="0"/>
              <a:ea typeface="+mn-ea"/>
              <a:cs typeface="Segoe UI" panose="020B0502040204020203" pitchFamily="34" charset="0"/>
            </a:endParaRPr>
          </a:p>
        </p:txBody>
      </p:sp>
      <p:cxnSp>
        <p:nvCxnSpPr>
          <p:cNvPr id="162" name="Straight Connector 161">
            <a:extLst>
              <a:ext uri="{FF2B5EF4-FFF2-40B4-BE49-F238E27FC236}">
                <a16:creationId xmlns:a16="http://schemas.microsoft.com/office/drawing/2014/main" id="{BAFABFE5-120B-418A-B4B4-7DCEC146DEF2}"/>
              </a:ext>
            </a:extLst>
          </p:cNvPr>
          <p:cNvCxnSpPr>
            <a:cxnSpLocks/>
          </p:cNvCxnSpPr>
          <p:nvPr/>
        </p:nvCxnSpPr>
        <p:spPr>
          <a:xfrm>
            <a:off x="23277217" y="9009140"/>
            <a:ext cx="3083927" cy="566719"/>
          </a:xfrm>
          <a:prstGeom prst="line">
            <a:avLst/>
          </a:prstGeom>
          <a:noFill/>
          <a:ln w="12700" cap="flat" cmpd="sng" algn="ctr">
            <a:solidFill>
              <a:sysClr val="window" lastClr="FFFFFF"/>
            </a:solidFill>
            <a:prstDash val="lgDash"/>
          </a:ln>
          <a:effectLst/>
        </p:spPr>
      </p:cxnSp>
      <p:pic>
        <p:nvPicPr>
          <p:cNvPr id="165" name="Picture 3">
            <a:extLst>
              <a:ext uri="{FF2B5EF4-FFF2-40B4-BE49-F238E27FC236}">
                <a16:creationId xmlns:a16="http://schemas.microsoft.com/office/drawing/2014/main" id="{5CCA121C-BB90-4256-9F16-7BEFDFE7DF01}"/>
              </a:ext>
            </a:extLst>
          </p:cNvPr>
          <p:cNvPicPr>
            <a:picLocks noChangeAspect="1" noChangeArrowheads="1"/>
          </p:cNvPicPr>
          <p:nvPr/>
        </p:nvPicPr>
        <p:blipFill>
          <a:blip r:embed="rId23"/>
          <a:stretch>
            <a:fillRect/>
          </a:stretch>
        </p:blipFill>
        <p:spPr bwMode="auto">
          <a:xfrm>
            <a:off x="27797760" y="10138377"/>
            <a:ext cx="4794531" cy="3404117"/>
          </a:xfrm>
          <a:prstGeom prst="rect">
            <a:avLst/>
          </a:prstGeom>
          <a:noFill/>
          <a:ln w="19050">
            <a:solidFill>
              <a:sysClr val="window" lastClr="FFFFFF"/>
            </a:solidFill>
          </a:ln>
          <a:extLst>
            <a:ext uri="{909E8E84-426E-40DD-AFC4-6F175D3DCCD1}">
              <a14:hiddenFill xmlns:a14="http://schemas.microsoft.com/office/drawing/2010/main">
                <a:solidFill>
                  <a:srgbClr val="FFFFFF"/>
                </a:solidFill>
              </a14:hiddenFill>
            </a:ext>
          </a:extLst>
        </p:spPr>
      </p:pic>
      <p:sp>
        <p:nvSpPr>
          <p:cNvPr id="166" name="TextBox 165">
            <a:extLst>
              <a:ext uri="{FF2B5EF4-FFF2-40B4-BE49-F238E27FC236}">
                <a16:creationId xmlns:a16="http://schemas.microsoft.com/office/drawing/2014/main" id="{ADE72A38-A79F-4BA9-9BB1-5D54D3F2A119}"/>
              </a:ext>
            </a:extLst>
          </p:cNvPr>
          <p:cNvSpPr txBox="1"/>
          <p:nvPr/>
        </p:nvSpPr>
        <p:spPr>
          <a:xfrm>
            <a:off x="27761964" y="13070215"/>
            <a:ext cx="4859508" cy="507831"/>
          </a:xfrm>
          <a:prstGeom prst="rect">
            <a:avLst/>
          </a:prstGeom>
          <a:noFill/>
        </p:spPr>
        <p:txBody>
          <a:bodyPr wrap="square" lIns="137160" tIns="0" rIns="0" bIns="45720" rtlCol="0">
            <a:spAutoFit/>
          </a:bodyPr>
          <a:lstStyle/>
          <a:p>
            <a:pPr defTabSz="685752" fontAlgn="auto">
              <a:spcBef>
                <a:spcPts val="0"/>
              </a:spcBef>
              <a:spcAft>
                <a:spcPts val="0"/>
              </a:spcAft>
            </a:pPr>
            <a:r>
              <a:rPr lang="en-US" sz="3000" b="1" spc="150" dirty="0">
                <a:solidFill>
                  <a:prstClr val="white"/>
                </a:solidFill>
                <a:latin typeface="Segoe UI" panose="020B0502040204020203" pitchFamily="34" charset="0"/>
                <a:ea typeface="Segoe UI Black" panose="020B0A02040204020203" pitchFamily="34" charset="0"/>
                <a:cs typeface="Segoe UI" panose="020B0502040204020203" pitchFamily="34" charset="0"/>
              </a:rPr>
              <a:t>Neuron</a:t>
            </a:r>
            <a:endParaRPr lang="en-US" sz="3000" b="1" dirty="0">
              <a:solidFill>
                <a:prstClr val="white"/>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67" name="Rectangle 166">
            <a:extLst>
              <a:ext uri="{FF2B5EF4-FFF2-40B4-BE49-F238E27FC236}">
                <a16:creationId xmlns:a16="http://schemas.microsoft.com/office/drawing/2014/main" id="{A9991CC1-0DE6-4B68-B329-C2329F45D0A0}"/>
              </a:ext>
            </a:extLst>
          </p:cNvPr>
          <p:cNvSpPr/>
          <p:nvPr/>
        </p:nvSpPr>
        <p:spPr>
          <a:xfrm>
            <a:off x="24137766" y="12390032"/>
            <a:ext cx="2190105" cy="1669632"/>
          </a:xfrm>
          <a:prstGeom prst="rect">
            <a:avLst/>
          </a:prstGeom>
          <a:noFill/>
          <a:ln w="19050" cap="flat" cmpd="sng" algn="ctr">
            <a:solidFill>
              <a:sysClr val="window" lastClr="FFFFFF"/>
            </a:solidFill>
            <a:prstDash val="dash"/>
          </a:ln>
          <a:effectLst/>
        </p:spPr>
        <p:txBody>
          <a:bodyPr rtlCol="0" anchor="ctr"/>
          <a:lstStyle/>
          <a:p>
            <a:pPr algn="ctr" defTabSz="685752" fontAlgn="auto">
              <a:spcBef>
                <a:spcPts val="0"/>
              </a:spcBef>
              <a:spcAft>
                <a:spcPts val="0"/>
              </a:spcAft>
              <a:defRPr/>
            </a:pPr>
            <a:endParaRPr lang="en-US" sz="2700" kern="0">
              <a:solidFill>
                <a:prstClr val="white"/>
              </a:solidFill>
              <a:latin typeface="Tw Cen MT" panose="020B0602020104020603"/>
              <a:ea typeface="+mn-ea"/>
            </a:endParaRPr>
          </a:p>
        </p:txBody>
      </p:sp>
      <p:cxnSp>
        <p:nvCxnSpPr>
          <p:cNvPr id="169" name="Straight Connector 168">
            <a:extLst>
              <a:ext uri="{FF2B5EF4-FFF2-40B4-BE49-F238E27FC236}">
                <a16:creationId xmlns:a16="http://schemas.microsoft.com/office/drawing/2014/main" id="{0FCDE1FB-5877-490B-A48D-458E3B2BE91E}"/>
              </a:ext>
            </a:extLst>
          </p:cNvPr>
          <p:cNvCxnSpPr>
            <a:cxnSpLocks/>
          </p:cNvCxnSpPr>
          <p:nvPr/>
        </p:nvCxnSpPr>
        <p:spPr>
          <a:xfrm flipV="1">
            <a:off x="24156545" y="10124511"/>
            <a:ext cx="3633622" cy="2235657"/>
          </a:xfrm>
          <a:prstGeom prst="line">
            <a:avLst/>
          </a:prstGeom>
          <a:noFill/>
          <a:ln w="12700" cap="flat" cmpd="sng" algn="ctr">
            <a:solidFill>
              <a:sysClr val="window" lastClr="FFFFFF"/>
            </a:solidFill>
            <a:prstDash val="lgDash"/>
          </a:ln>
          <a:effectLst/>
        </p:spPr>
      </p:cxnSp>
      <p:sp>
        <p:nvSpPr>
          <p:cNvPr id="172" name="TextBox 171">
            <a:extLst>
              <a:ext uri="{FF2B5EF4-FFF2-40B4-BE49-F238E27FC236}">
                <a16:creationId xmlns:a16="http://schemas.microsoft.com/office/drawing/2014/main" id="{C1EA28ED-1738-459D-8A2B-1EF1F622F932}"/>
              </a:ext>
            </a:extLst>
          </p:cNvPr>
          <p:cNvSpPr txBox="1"/>
          <p:nvPr/>
        </p:nvSpPr>
        <p:spPr>
          <a:xfrm>
            <a:off x="23420912" y="14288094"/>
            <a:ext cx="3120911" cy="631323"/>
          </a:xfrm>
          <a:prstGeom prst="rect">
            <a:avLst/>
          </a:prstGeom>
          <a:solidFill>
            <a:srgbClr val="000300"/>
          </a:solidFill>
          <a:ln>
            <a:noFill/>
          </a:ln>
        </p:spPr>
        <p:txBody>
          <a:bodyPr wrap="square" tIns="91440" bIns="91440" rtlCol="0">
            <a:noAutofit/>
          </a:bodyPr>
          <a:lstStyle/>
          <a:p>
            <a:pPr defTabSz="685752" fontAlgn="auto">
              <a:spcBef>
                <a:spcPts val="0"/>
              </a:spcBef>
              <a:spcAft>
                <a:spcPts val="0"/>
              </a:spcAft>
            </a:pPr>
            <a:r>
              <a:rPr lang="en-US" sz="1500" b="1" dirty="0">
                <a:solidFill>
                  <a:srgbClr val="3399FF"/>
                </a:solidFill>
                <a:cs typeface="Calibri" panose="020F0502020204030204" pitchFamily="34" charset="0"/>
              </a:rPr>
              <a:t>Nuclei (DAPI)</a:t>
            </a:r>
          </a:p>
          <a:p>
            <a:pPr defTabSz="685752" fontAlgn="auto">
              <a:spcBef>
                <a:spcPts val="0"/>
              </a:spcBef>
              <a:spcAft>
                <a:spcPts val="0"/>
              </a:spcAft>
            </a:pPr>
            <a:r>
              <a:rPr lang="en-US" sz="1500" b="1" dirty="0">
                <a:solidFill>
                  <a:srgbClr val="33CC33"/>
                </a:solidFill>
                <a:cs typeface="Calibri" panose="020F0502020204030204" pitchFamily="34" charset="0"/>
              </a:rPr>
              <a:t>Transfected cell (</a:t>
            </a:r>
            <a:r>
              <a:rPr lang="en-US" sz="1500" b="1" dirty="0" err="1">
                <a:solidFill>
                  <a:srgbClr val="33CC33"/>
                </a:solidFill>
                <a:cs typeface="Calibri" panose="020F0502020204030204" pitchFamily="34" charset="0"/>
              </a:rPr>
              <a:t>hCMV</a:t>
            </a:r>
            <a:r>
              <a:rPr lang="en-US" sz="1500" b="1" dirty="0">
                <a:solidFill>
                  <a:srgbClr val="33CC33"/>
                </a:solidFill>
                <a:cs typeface="Calibri" panose="020F0502020204030204" pitchFamily="34" charset="0"/>
              </a:rPr>
              <a:t>-EYFP)</a:t>
            </a:r>
          </a:p>
        </p:txBody>
      </p:sp>
      <p:cxnSp>
        <p:nvCxnSpPr>
          <p:cNvPr id="170" name="Straight Connector 169">
            <a:extLst>
              <a:ext uri="{FF2B5EF4-FFF2-40B4-BE49-F238E27FC236}">
                <a16:creationId xmlns:a16="http://schemas.microsoft.com/office/drawing/2014/main" id="{421DD186-3727-4F8B-9344-D22E106D8D34}"/>
              </a:ext>
            </a:extLst>
          </p:cNvPr>
          <p:cNvCxnSpPr>
            <a:cxnSpLocks/>
          </p:cNvCxnSpPr>
          <p:nvPr/>
        </p:nvCxnSpPr>
        <p:spPr>
          <a:xfrm flipV="1">
            <a:off x="26361144" y="13543913"/>
            <a:ext cx="5958610" cy="515752"/>
          </a:xfrm>
          <a:prstGeom prst="line">
            <a:avLst/>
          </a:prstGeom>
          <a:noFill/>
          <a:ln w="12700" cap="flat" cmpd="sng" algn="ctr">
            <a:solidFill>
              <a:sysClr val="window" lastClr="FFFFFF"/>
            </a:solidFill>
            <a:prstDash val="lgDash"/>
          </a:ln>
          <a:effectLst/>
        </p:spPr>
      </p:cxnSp>
      <p:cxnSp>
        <p:nvCxnSpPr>
          <p:cNvPr id="160" name="Straight Connector 159">
            <a:extLst>
              <a:ext uri="{FF2B5EF4-FFF2-40B4-BE49-F238E27FC236}">
                <a16:creationId xmlns:a16="http://schemas.microsoft.com/office/drawing/2014/main" id="{90F9D8AD-763C-4BDC-B81E-8E6BD7988C09}"/>
              </a:ext>
            </a:extLst>
          </p:cNvPr>
          <p:cNvCxnSpPr>
            <a:cxnSpLocks/>
          </p:cNvCxnSpPr>
          <p:nvPr/>
        </p:nvCxnSpPr>
        <p:spPr>
          <a:xfrm flipH="1" flipV="1">
            <a:off x="25051839" y="5699422"/>
            <a:ext cx="1922962" cy="2682278"/>
          </a:xfrm>
          <a:prstGeom prst="line">
            <a:avLst/>
          </a:prstGeom>
          <a:noFill/>
          <a:ln w="12700" cap="flat" cmpd="sng" algn="ctr">
            <a:solidFill>
              <a:sysClr val="window" lastClr="FFFFFF"/>
            </a:solidFill>
            <a:prstDash val="lgDash"/>
          </a:ln>
          <a:effectLst/>
        </p:spPr>
      </p:cxnSp>
      <p:cxnSp>
        <p:nvCxnSpPr>
          <p:cNvPr id="157" name="Straight Connector 156">
            <a:extLst>
              <a:ext uri="{FF2B5EF4-FFF2-40B4-BE49-F238E27FC236}">
                <a16:creationId xmlns:a16="http://schemas.microsoft.com/office/drawing/2014/main" id="{D662930F-E3A7-4533-A703-0D22AF978441}"/>
              </a:ext>
            </a:extLst>
          </p:cNvPr>
          <p:cNvCxnSpPr>
            <a:cxnSpLocks/>
          </p:cNvCxnSpPr>
          <p:nvPr/>
        </p:nvCxnSpPr>
        <p:spPr>
          <a:xfrm flipV="1">
            <a:off x="27003375" y="5592830"/>
            <a:ext cx="1517178" cy="3116037"/>
          </a:xfrm>
          <a:prstGeom prst="line">
            <a:avLst/>
          </a:prstGeom>
          <a:noFill/>
          <a:ln w="12700" cap="flat" cmpd="sng" algn="ctr">
            <a:solidFill>
              <a:sysClr val="window" lastClr="FFFFFF"/>
            </a:solidFill>
            <a:prstDash val="lgDash"/>
          </a:ln>
          <a:effectLst/>
        </p:spPr>
      </p:cxnSp>
      <p:sp>
        <p:nvSpPr>
          <p:cNvPr id="176" name="Rectangle 175">
            <a:extLst>
              <a:ext uri="{FF2B5EF4-FFF2-40B4-BE49-F238E27FC236}">
                <a16:creationId xmlns:a16="http://schemas.microsoft.com/office/drawing/2014/main" id="{BF83566C-F4C5-4F93-AC24-EFE46919C1BB}"/>
              </a:ext>
            </a:extLst>
          </p:cNvPr>
          <p:cNvSpPr/>
          <p:nvPr/>
        </p:nvSpPr>
        <p:spPr>
          <a:xfrm>
            <a:off x="19795217" y="16986211"/>
            <a:ext cx="1189749" cy="323165"/>
          </a:xfrm>
          <a:prstGeom prst="rect">
            <a:avLst/>
          </a:prstGeom>
        </p:spPr>
        <p:txBody>
          <a:bodyPr wrap="none">
            <a:spAutoFit/>
          </a:bodyPr>
          <a:lstStyle/>
          <a:p>
            <a:pPr algn="ctr" defTabSz="685752" fontAlgn="auto">
              <a:spcBef>
                <a:spcPts val="0"/>
              </a:spcBef>
              <a:spcAft>
                <a:spcPts val="0"/>
              </a:spcAft>
            </a:pPr>
            <a:r>
              <a:rPr lang="en-US" sz="1500" b="1" dirty="0">
                <a:solidFill>
                  <a:schemeClr val="bg1"/>
                </a:solidFill>
                <a:latin typeface="+mj-lt"/>
                <a:ea typeface="+mn-ea"/>
                <a:cs typeface="Calibri" panose="020F0502020204030204" pitchFamily="34" charset="0"/>
              </a:rPr>
              <a:t>Actual size</a:t>
            </a:r>
          </a:p>
        </p:txBody>
      </p:sp>
      <p:sp>
        <p:nvSpPr>
          <p:cNvPr id="171" name="TextBox 170">
            <a:extLst>
              <a:ext uri="{FF2B5EF4-FFF2-40B4-BE49-F238E27FC236}">
                <a16:creationId xmlns:a16="http://schemas.microsoft.com/office/drawing/2014/main" id="{060A3BC9-9336-4139-904E-853A7237F16D}"/>
              </a:ext>
            </a:extLst>
          </p:cNvPr>
          <p:cNvSpPr txBox="1"/>
          <p:nvPr/>
        </p:nvSpPr>
        <p:spPr>
          <a:xfrm>
            <a:off x="16470490" y="24946726"/>
            <a:ext cx="4075570" cy="369332"/>
          </a:xfrm>
          <a:prstGeom prst="rect">
            <a:avLst/>
          </a:prstGeom>
          <a:noFill/>
        </p:spPr>
        <p:txBody>
          <a:bodyPr wrap="square" rtlCol="0">
            <a:spAutoFit/>
          </a:bodyPr>
          <a:lstStyle/>
          <a:p>
            <a:pPr lvl="0" defTabSz="2193884"/>
            <a:r>
              <a:rPr lang="en-US" sz="1800" i="1" dirty="0">
                <a:solidFill>
                  <a:srgbClr val="131F33"/>
                </a:solidFill>
              </a:rPr>
              <a:t>Surgeon’s view, 250% of actual size</a:t>
            </a:r>
            <a:endParaRPr lang="en-US" dirty="0"/>
          </a:p>
        </p:txBody>
      </p:sp>
      <p:grpSp>
        <p:nvGrpSpPr>
          <p:cNvPr id="210" name="Group 209">
            <a:extLst>
              <a:ext uri="{FF2B5EF4-FFF2-40B4-BE49-F238E27FC236}">
                <a16:creationId xmlns:a16="http://schemas.microsoft.com/office/drawing/2014/main" id="{D1463261-2BCB-4B47-8EED-E9FFF98E89C7}"/>
              </a:ext>
            </a:extLst>
          </p:cNvPr>
          <p:cNvGrpSpPr/>
          <p:nvPr/>
        </p:nvGrpSpPr>
        <p:grpSpPr>
          <a:xfrm>
            <a:off x="27249120" y="15970728"/>
            <a:ext cx="5381005" cy="5618990"/>
            <a:chOff x="23007610" y="15970728"/>
            <a:chExt cx="5381005" cy="5618990"/>
          </a:xfrm>
        </p:grpSpPr>
        <p:sp>
          <p:nvSpPr>
            <p:cNvPr id="211" name="Text Box 22">
              <a:extLst>
                <a:ext uri="{FF2B5EF4-FFF2-40B4-BE49-F238E27FC236}">
                  <a16:creationId xmlns:a16="http://schemas.microsoft.com/office/drawing/2014/main" id="{A8700C40-22A8-42A3-9BFE-8E9695CEA917}"/>
                </a:ext>
              </a:extLst>
            </p:cNvPr>
            <p:cNvSpPr txBox="1">
              <a:spLocks noChangeArrowheads="1"/>
            </p:cNvSpPr>
            <p:nvPr/>
          </p:nvSpPr>
          <p:spPr bwMode="auto">
            <a:xfrm>
              <a:off x="23007610" y="20855670"/>
              <a:ext cx="5381005" cy="73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178308">
              <a:spAutoFit/>
            </a:bodyPr>
            <a:lstStyle>
              <a:lvl1pPr eaLnBrk="0" hangingPunct="0">
                <a:defRPr sz="8600">
                  <a:solidFill>
                    <a:schemeClr val="tx1"/>
                  </a:solidFill>
                  <a:latin typeface="Arial" charset="0"/>
                  <a:ea typeface="ＭＳ Ｐゴシック" charset="0"/>
                  <a:cs typeface="ＭＳ Ｐゴシック" charset="0"/>
                </a:defRPr>
              </a:lvl1pPr>
              <a:lvl2pPr marL="742950" indent="-285750" eaLnBrk="0" hangingPunct="0">
                <a:defRPr sz="8600">
                  <a:solidFill>
                    <a:schemeClr val="tx1"/>
                  </a:solidFill>
                  <a:latin typeface="Arial" charset="0"/>
                  <a:ea typeface="ＭＳ Ｐゴシック" charset="0"/>
                </a:defRPr>
              </a:lvl2pPr>
              <a:lvl3pPr marL="1143000" indent="-228600" eaLnBrk="0" hangingPunct="0">
                <a:defRPr sz="8600">
                  <a:solidFill>
                    <a:schemeClr val="tx1"/>
                  </a:solidFill>
                  <a:latin typeface="Arial" charset="0"/>
                  <a:ea typeface="ＭＳ Ｐゴシック" charset="0"/>
                </a:defRPr>
              </a:lvl3pPr>
              <a:lvl4pPr marL="1600200" indent="-228600" eaLnBrk="0" hangingPunct="0">
                <a:defRPr sz="8600">
                  <a:solidFill>
                    <a:schemeClr val="tx1"/>
                  </a:solidFill>
                  <a:latin typeface="Arial" charset="0"/>
                  <a:ea typeface="ＭＳ Ｐゴシック" charset="0"/>
                </a:defRPr>
              </a:lvl4pPr>
              <a:lvl5pPr marL="2057400" indent="-228600" eaLnBrk="0" hangingPunct="0">
                <a:defRPr sz="8600">
                  <a:solidFill>
                    <a:schemeClr val="tx1"/>
                  </a:solidFill>
                  <a:latin typeface="Arial" charset="0"/>
                  <a:ea typeface="ＭＳ Ｐゴシック" charset="0"/>
                </a:defRPr>
              </a:lvl5pPr>
              <a:lvl6pPr marL="2514600" indent="-228600" defTabSz="2193925" eaLnBrk="0" fontAlgn="base" hangingPunct="0">
                <a:spcBef>
                  <a:spcPct val="0"/>
                </a:spcBef>
                <a:spcAft>
                  <a:spcPct val="0"/>
                </a:spcAft>
                <a:defRPr sz="8600">
                  <a:solidFill>
                    <a:schemeClr val="tx1"/>
                  </a:solidFill>
                  <a:latin typeface="Arial" charset="0"/>
                  <a:ea typeface="ＭＳ Ｐゴシック" charset="0"/>
                </a:defRPr>
              </a:lvl6pPr>
              <a:lvl7pPr marL="2971800" indent="-228600" defTabSz="2193925" eaLnBrk="0" fontAlgn="base" hangingPunct="0">
                <a:spcBef>
                  <a:spcPct val="0"/>
                </a:spcBef>
                <a:spcAft>
                  <a:spcPct val="0"/>
                </a:spcAft>
                <a:defRPr sz="8600">
                  <a:solidFill>
                    <a:schemeClr val="tx1"/>
                  </a:solidFill>
                  <a:latin typeface="Arial" charset="0"/>
                  <a:ea typeface="ＭＳ Ｐゴシック" charset="0"/>
                </a:defRPr>
              </a:lvl7pPr>
              <a:lvl8pPr marL="3429000" indent="-228600" defTabSz="2193925" eaLnBrk="0" fontAlgn="base" hangingPunct="0">
                <a:spcBef>
                  <a:spcPct val="0"/>
                </a:spcBef>
                <a:spcAft>
                  <a:spcPct val="0"/>
                </a:spcAft>
                <a:defRPr sz="8600">
                  <a:solidFill>
                    <a:schemeClr val="tx1"/>
                  </a:solidFill>
                  <a:latin typeface="Arial" charset="0"/>
                  <a:ea typeface="ＭＳ Ｐゴシック" charset="0"/>
                </a:defRPr>
              </a:lvl8pPr>
              <a:lvl9pPr marL="3886200" indent="-228600" defTabSz="2193925" eaLnBrk="0" fontAlgn="base" hangingPunct="0">
                <a:spcBef>
                  <a:spcPct val="0"/>
                </a:spcBef>
                <a:spcAft>
                  <a:spcPct val="0"/>
                </a:spcAft>
                <a:defRPr sz="8600">
                  <a:solidFill>
                    <a:schemeClr val="tx1"/>
                  </a:solidFill>
                  <a:latin typeface="Arial" charset="0"/>
                  <a:ea typeface="ＭＳ Ｐゴシック" charset="0"/>
                </a:defRPr>
              </a:lvl9pPr>
            </a:lstStyle>
            <a:p>
              <a:pPr algn="r" defTabSz="2193884" eaLnBrk="1" hangingPunct="1"/>
              <a:r>
                <a:rPr lang="en-US" sz="1800" i="1" dirty="0">
                  <a:solidFill>
                    <a:srgbClr val="131F33"/>
                  </a:solidFill>
                  <a:latin typeface="+mj-lt"/>
                  <a:cs typeface="Calibri" panose="020F0502020204030204" pitchFamily="34" charset="0"/>
                </a:rPr>
                <a:t>Single injection resulting in local expression, limited to a portion of one hemisphere of the telencephalon</a:t>
              </a:r>
            </a:p>
          </p:txBody>
        </p:sp>
        <p:pic>
          <p:nvPicPr>
            <p:cNvPr id="212" name="Picture 4">
              <a:extLst>
                <a:ext uri="{FF2B5EF4-FFF2-40B4-BE49-F238E27FC236}">
                  <a16:creationId xmlns:a16="http://schemas.microsoft.com/office/drawing/2014/main" id="{78D10B8F-4788-4332-91C6-586DAD611831}"/>
                </a:ext>
              </a:extLst>
            </p:cNvPr>
            <p:cNvPicPr>
              <a:picLocks noChangeAspect="1" noChangeArrowheads="1"/>
            </p:cNvPicPr>
            <p:nvPr/>
          </p:nvPicPr>
          <p:blipFill>
            <a:blip r:embed="rId24"/>
            <a:stretch>
              <a:fillRect/>
            </a:stretch>
          </p:blipFill>
          <p:spPr bwMode="auto">
            <a:xfrm>
              <a:off x="23007610" y="15970728"/>
              <a:ext cx="5381005" cy="4828032"/>
            </a:xfrm>
            <a:prstGeom prst="rect">
              <a:avLst/>
            </a:prstGeom>
            <a:noFill/>
            <a:extLst>
              <a:ext uri="{909E8E84-426E-40DD-AFC4-6F175D3DCCD1}">
                <a14:hiddenFill xmlns:a14="http://schemas.microsoft.com/office/drawing/2010/main">
                  <a:solidFill>
                    <a:srgbClr val="FFFFFF"/>
                  </a:solidFill>
                </a14:hiddenFill>
              </a:ext>
            </a:extLst>
          </p:spPr>
        </p:pic>
        <p:sp>
          <p:nvSpPr>
            <p:cNvPr id="213" name="Rectangle 212">
              <a:extLst>
                <a:ext uri="{FF2B5EF4-FFF2-40B4-BE49-F238E27FC236}">
                  <a16:creationId xmlns:a16="http://schemas.microsoft.com/office/drawing/2014/main" id="{6A5E596E-6444-4757-9674-66AF5AA86B06}"/>
                </a:ext>
              </a:extLst>
            </p:cNvPr>
            <p:cNvSpPr/>
            <p:nvPr/>
          </p:nvSpPr>
          <p:spPr>
            <a:xfrm>
              <a:off x="23078822" y="20497874"/>
              <a:ext cx="3119958" cy="276999"/>
            </a:xfrm>
            <a:prstGeom prst="rect">
              <a:avLst/>
            </a:prstGeom>
          </p:spPr>
          <p:txBody>
            <a:bodyPr wrap="none" lIns="0" bIns="0" anchor="b" anchorCtr="0">
              <a:spAutoFit/>
            </a:bodyPr>
            <a:lstStyle/>
            <a:p>
              <a:pPr defTabSz="685752" fontAlgn="auto">
                <a:spcBef>
                  <a:spcPts val="0"/>
                </a:spcBef>
                <a:spcAft>
                  <a:spcPts val="0"/>
                </a:spcAft>
              </a:pPr>
              <a:r>
                <a:rPr lang="en-US" sz="1500" b="1" dirty="0">
                  <a:solidFill>
                    <a:srgbClr val="FF0000"/>
                  </a:solidFill>
                  <a:latin typeface="+mj-lt"/>
                  <a:ea typeface="+mn-ea"/>
                  <a:cs typeface="Calibri" panose="020F0502020204030204" pitchFamily="34" charset="0"/>
                </a:rPr>
                <a:t>Transfected cell (</a:t>
              </a:r>
              <a:r>
                <a:rPr lang="en-US" sz="1500" b="1" dirty="0" err="1">
                  <a:solidFill>
                    <a:srgbClr val="FF0000"/>
                  </a:solidFill>
                  <a:latin typeface="+mj-lt"/>
                  <a:ea typeface="+mn-ea"/>
                  <a:cs typeface="Calibri" panose="020F0502020204030204" pitchFamily="34" charset="0"/>
                </a:rPr>
                <a:t>hCMV-mCherry</a:t>
              </a:r>
              <a:r>
                <a:rPr lang="en-US" sz="1500" b="1" dirty="0">
                  <a:solidFill>
                    <a:srgbClr val="FF0000"/>
                  </a:solidFill>
                  <a:latin typeface="+mj-lt"/>
                  <a:ea typeface="+mn-ea"/>
                  <a:cs typeface="Calibri" panose="020F0502020204030204" pitchFamily="34" charset="0"/>
                </a:rPr>
                <a:t>)</a:t>
              </a:r>
            </a:p>
          </p:txBody>
        </p:sp>
        <p:cxnSp>
          <p:nvCxnSpPr>
            <p:cNvPr id="214" name="Straight Arrow Connector 213">
              <a:extLst>
                <a:ext uri="{FF2B5EF4-FFF2-40B4-BE49-F238E27FC236}">
                  <a16:creationId xmlns:a16="http://schemas.microsoft.com/office/drawing/2014/main" id="{AC3D2993-581C-431D-AFF5-E3527CBF9B6A}"/>
                </a:ext>
              </a:extLst>
            </p:cNvPr>
            <p:cNvCxnSpPr>
              <a:cxnSpLocks/>
            </p:cNvCxnSpPr>
            <p:nvPr/>
          </p:nvCxnSpPr>
          <p:spPr>
            <a:xfrm flipH="1" flipV="1">
              <a:off x="23962850" y="18269712"/>
              <a:ext cx="635009" cy="609046"/>
            </a:xfrm>
            <a:prstGeom prst="straightConnector1">
              <a:avLst/>
            </a:prstGeom>
            <a:noFill/>
            <a:ln w="22225" cap="flat" cmpd="sng" algn="ctr">
              <a:solidFill>
                <a:srgbClr val="FFFF00"/>
              </a:solidFill>
              <a:prstDash val="solid"/>
              <a:miter lim="800000"/>
              <a:headEnd type="none" w="sm" len="sm"/>
              <a:tailEnd type="arrow" w="lg" len="lg"/>
            </a:ln>
            <a:effectLst/>
          </p:spPr>
        </p:cxnSp>
        <p:sp>
          <p:nvSpPr>
            <p:cNvPr id="215" name="Rectangle 214">
              <a:extLst>
                <a:ext uri="{FF2B5EF4-FFF2-40B4-BE49-F238E27FC236}">
                  <a16:creationId xmlns:a16="http://schemas.microsoft.com/office/drawing/2014/main" id="{021C95DE-5043-475D-B4FB-D0AB6BE5E685}"/>
                </a:ext>
              </a:extLst>
            </p:cNvPr>
            <p:cNvSpPr/>
            <p:nvPr/>
          </p:nvSpPr>
          <p:spPr>
            <a:xfrm>
              <a:off x="24310720" y="18861382"/>
              <a:ext cx="973343" cy="553998"/>
            </a:xfrm>
            <a:prstGeom prst="rect">
              <a:avLst/>
            </a:prstGeom>
          </p:spPr>
          <p:txBody>
            <a:bodyPr wrap="none">
              <a:spAutoFit/>
            </a:bodyPr>
            <a:lstStyle/>
            <a:p>
              <a:pPr algn="ctr" defTabSz="685752" fontAlgn="auto">
                <a:spcBef>
                  <a:spcPts val="0"/>
                </a:spcBef>
                <a:spcAft>
                  <a:spcPts val="0"/>
                </a:spcAft>
              </a:pPr>
              <a:r>
                <a:rPr lang="en-US" sz="1500" b="1" dirty="0">
                  <a:solidFill>
                    <a:srgbClr val="FFFF00"/>
                  </a:solidFill>
                  <a:latin typeface="+mj-lt"/>
                  <a:ea typeface="+mn-ea"/>
                  <a:cs typeface="Calibri" panose="020F0502020204030204" pitchFamily="34" charset="0"/>
                </a:rPr>
                <a:t>Injection</a:t>
              </a:r>
              <a:br>
                <a:rPr lang="en-US" sz="1500" b="1" dirty="0">
                  <a:solidFill>
                    <a:srgbClr val="FFFF00"/>
                  </a:solidFill>
                  <a:latin typeface="+mj-lt"/>
                  <a:ea typeface="+mn-ea"/>
                  <a:cs typeface="Calibri" panose="020F0502020204030204" pitchFamily="34" charset="0"/>
                </a:rPr>
              </a:br>
              <a:r>
                <a:rPr lang="en-US" sz="1500" b="1" dirty="0">
                  <a:solidFill>
                    <a:srgbClr val="FFFF00"/>
                  </a:solidFill>
                  <a:latin typeface="+mj-lt"/>
                  <a:ea typeface="+mn-ea"/>
                  <a:cs typeface="Calibri" panose="020F0502020204030204" pitchFamily="34" charset="0"/>
                </a:rPr>
                <a:t>Site</a:t>
              </a:r>
            </a:p>
          </p:txBody>
        </p:sp>
        <p:sp>
          <p:nvSpPr>
            <p:cNvPr id="216" name="Rectangle 215">
              <a:extLst>
                <a:ext uri="{FF2B5EF4-FFF2-40B4-BE49-F238E27FC236}">
                  <a16:creationId xmlns:a16="http://schemas.microsoft.com/office/drawing/2014/main" id="{573971CD-6F78-4506-A28D-B2E2579053D9}"/>
                </a:ext>
              </a:extLst>
            </p:cNvPr>
            <p:cNvSpPr/>
            <p:nvPr/>
          </p:nvSpPr>
          <p:spPr>
            <a:xfrm>
              <a:off x="26748695" y="19994578"/>
              <a:ext cx="1287532" cy="553998"/>
            </a:xfrm>
            <a:prstGeom prst="rect">
              <a:avLst/>
            </a:prstGeom>
          </p:spPr>
          <p:txBody>
            <a:bodyPr wrap="none">
              <a:spAutoFit/>
            </a:bodyPr>
            <a:lstStyle/>
            <a:p>
              <a:pPr algn="ctr" defTabSz="685752" fontAlgn="auto">
                <a:spcBef>
                  <a:spcPts val="0"/>
                </a:spcBef>
                <a:spcAft>
                  <a:spcPts val="0"/>
                </a:spcAft>
              </a:pPr>
              <a:r>
                <a:rPr lang="en-US" sz="1500" b="1" dirty="0">
                  <a:solidFill>
                    <a:schemeClr val="bg1"/>
                  </a:solidFill>
                  <a:latin typeface="+mj-lt"/>
                  <a:ea typeface="+mn-ea"/>
                  <a:cs typeface="Calibri" panose="020F0502020204030204" pitchFamily="34" charset="0"/>
                </a:rPr>
                <a:t>Hemisphere</a:t>
              </a:r>
            </a:p>
            <a:p>
              <a:pPr algn="ctr" defTabSz="685752" fontAlgn="auto">
                <a:spcBef>
                  <a:spcPts val="0"/>
                </a:spcBef>
                <a:spcAft>
                  <a:spcPts val="0"/>
                </a:spcAft>
              </a:pPr>
              <a:r>
                <a:rPr lang="en-US" sz="1500" b="1" dirty="0">
                  <a:solidFill>
                    <a:schemeClr val="bg1"/>
                  </a:solidFill>
                  <a:latin typeface="+mj-lt"/>
                  <a:ea typeface="+mn-ea"/>
                  <a:cs typeface="Calibri" panose="020F0502020204030204" pitchFamily="34" charset="0"/>
                </a:rPr>
                <a:t>boundaries</a:t>
              </a:r>
            </a:p>
          </p:txBody>
        </p:sp>
      </p:grpSp>
      <p:sp>
        <p:nvSpPr>
          <p:cNvPr id="217" name="Rectangle 216">
            <a:extLst>
              <a:ext uri="{FF2B5EF4-FFF2-40B4-BE49-F238E27FC236}">
                <a16:creationId xmlns:a16="http://schemas.microsoft.com/office/drawing/2014/main" id="{954E2102-97E2-492E-8612-B1C0131FCB94}"/>
              </a:ext>
            </a:extLst>
          </p:cNvPr>
          <p:cNvSpPr/>
          <p:nvPr/>
        </p:nvSpPr>
        <p:spPr>
          <a:xfrm>
            <a:off x="25553194" y="16338647"/>
            <a:ext cx="1287532" cy="553998"/>
          </a:xfrm>
          <a:prstGeom prst="rect">
            <a:avLst/>
          </a:prstGeom>
        </p:spPr>
        <p:txBody>
          <a:bodyPr wrap="none">
            <a:spAutoFit/>
          </a:bodyPr>
          <a:lstStyle/>
          <a:p>
            <a:pPr algn="ctr" defTabSz="685752" fontAlgn="auto">
              <a:spcBef>
                <a:spcPts val="0"/>
              </a:spcBef>
              <a:spcAft>
                <a:spcPts val="0"/>
              </a:spcAft>
            </a:pPr>
            <a:r>
              <a:rPr lang="en-US" sz="1500" b="1" dirty="0">
                <a:solidFill>
                  <a:schemeClr val="bg1"/>
                </a:solidFill>
                <a:latin typeface="+mj-lt"/>
                <a:ea typeface="+mn-ea"/>
                <a:cs typeface="Calibri" panose="020F0502020204030204" pitchFamily="34" charset="0"/>
              </a:rPr>
              <a:t>Hemisphere</a:t>
            </a:r>
          </a:p>
          <a:p>
            <a:pPr algn="ctr" defTabSz="685752" fontAlgn="auto">
              <a:spcBef>
                <a:spcPts val="0"/>
              </a:spcBef>
              <a:spcAft>
                <a:spcPts val="0"/>
              </a:spcAft>
            </a:pPr>
            <a:r>
              <a:rPr lang="en-US" sz="1500" b="1" dirty="0">
                <a:solidFill>
                  <a:schemeClr val="bg1"/>
                </a:solidFill>
                <a:latin typeface="+mj-lt"/>
                <a:ea typeface="+mn-ea"/>
                <a:cs typeface="Calibri" panose="020F0502020204030204" pitchFamily="34" charset="0"/>
              </a:rPr>
              <a:t>boundary</a:t>
            </a:r>
          </a:p>
        </p:txBody>
      </p:sp>
    </p:spTree>
    <p:extLst>
      <p:ext uri="{BB962C8B-B14F-4D97-AF65-F5344CB8AC3E}">
        <p14:creationId xmlns:p14="http://schemas.microsoft.com/office/powerpoint/2010/main" val="281436611"/>
      </p:ext>
    </p:extLst>
  </p:cSld>
  <p:clrMapOvr>
    <a:masterClrMapping/>
  </p:clrMapOvr>
</p:sld>
</file>

<file path=ppt/theme/theme1.xml><?xml version="1.0" encoding="utf-8"?>
<a:theme xmlns:a="http://schemas.openxmlformats.org/drawingml/2006/main" name="Office Theme">
  <a:themeElements>
    <a:clrScheme name="University Of Illinois">
      <a:dk1>
        <a:srgbClr val="131F33"/>
      </a:dk1>
      <a:lt1>
        <a:srgbClr val="FFFFFF"/>
      </a:lt1>
      <a:dk2>
        <a:srgbClr val="FA6300"/>
      </a:dk2>
      <a:lt2>
        <a:srgbClr val="FAFAFA"/>
      </a:lt2>
      <a:accent1>
        <a:srgbClr val="131F33"/>
      </a:accent1>
      <a:accent2>
        <a:srgbClr val="FA6300"/>
      </a:accent2>
      <a:accent3>
        <a:srgbClr val="555555"/>
      </a:accent3>
      <a:accent4>
        <a:srgbClr val="888888"/>
      </a:accent4>
      <a:accent5>
        <a:srgbClr val="4BACC6"/>
      </a:accent5>
      <a:accent6>
        <a:srgbClr val="F79646"/>
      </a:accent6>
      <a:hlink>
        <a:srgbClr val="666666"/>
      </a:hlink>
      <a:folHlink>
        <a:srgbClr val="AAAAA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stertemplate" id="{F6BEB1BC-FBF2-DC4F-8CD2-EB5531F07268}" vid="{534350A6-9488-7E4F-8C83-8CF109C6E0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1345</Words>
  <Application>Microsoft Office PowerPoint</Application>
  <PresentationFormat>Custom</PresentationFormat>
  <Paragraphs>280</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Georgia</vt:lpstr>
      <vt:lpstr>Helvetica</vt:lpstr>
      <vt:lpstr>Segoe UI</vt:lpstr>
      <vt:lpstr>Times New Roman</vt:lpstr>
      <vt:lpstr>Tw Cen MT</vt:lpstr>
      <vt:lpstr>Office Theme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Viral-mediated transgenesis in the brain as a method to determine molecular mechanisms of aggression in stickleback fish</dc:title>
  <dc:subject/>
  <dc:creator/>
  <cp:keywords>SfN 2018</cp:keywords>
  <dc:description/>
  <cp:lastModifiedBy/>
  <cp:revision>1</cp:revision>
  <dcterms:created xsi:type="dcterms:W3CDTF">2019-02-01T19:18:43Z</dcterms:created>
  <dcterms:modified xsi:type="dcterms:W3CDTF">2019-02-01T19:21:58Z</dcterms:modified>
  <cp:category/>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